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3" r:id="rId2"/>
    <p:sldId id="333" r:id="rId3"/>
    <p:sldId id="331" r:id="rId4"/>
    <p:sldId id="335" r:id="rId5"/>
    <p:sldId id="336" r:id="rId6"/>
    <p:sldId id="296" r:id="rId7"/>
    <p:sldId id="338" r:id="rId8"/>
    <p:sldId id="340" r:id="rId9"/>
    <p:sldId id="339" r:id="rId10"/>
    <p:sldId id="334" r:id="rId11"/>
    <p:sldId id="344" r:id="rId12"/>
    <p:sldId id="345" r:id="rId13"/>
    <p:sldId id="346" r:id="rId14"/>
    <p:sldId id="347"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81C"/>
    <a:srgbClr val="FFD41B"/>
    <a:srgbClr val="FEBD0F"/>
    <a:srgbClr val="FFD316"/>
    <a:srgbClr val="94E0D7"/>
    <a:srgbClr val="39C6B5"/>
    <a:srgbClr val="3EC0AA"/>
    <a:srgbClr val="87D9CB"/>
    <a:srgbClr val="1DC3AF"/>
    <a:srgbClr val="97B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116" autoAdjust="0"/>
  </p:normalViewPr>
  <p:slideViewPr>
    <p:cSldViewPr snapToGrid="0">
      <p:cViewPr varScale="1">
        <p:scale>
          <a:sx n="70" d="100"/>
          <a:sy n="70" d="100"/>
        </p:scale>
        <p:origin x="11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C74CD-453C-45DE-AA5E-C8DDF1DD33CC}" type="doc">
      <dgm:prSet loTypeId="urn:microsoft.com/office/officeart/2005/8/layout/hProcess4" loCatId="process" qsTypeId="urn:microsoft.com/office/officeart/2005/8/quickstyle/simple1" qsCatId="simple" csTypeId="urn:microsoft.com/office/officeart/2005/8/colors/accent4_4" csCatId="accent4" phldr="1"/>
      <dgm:spPr/>
      <dgm:t>
        <a:bodyPr/>
        <a:lstStyle/>
        <a:p>
          <a:endParaRPr lang="fr-FR"/>
        </a:p>
      </dgm:t>
    </dgm:pt>
    <dgm:pt modelId="{B0FE45D8-7073-4027-B987-41335FE59833}">
      <dgm:prSet phldrT="[Texte]" custT="1"/>
      <dgm:spPr/>
      <dgm:t>
        <a:bodyPr/>
        <a:lstStyle/>
        <a:p>
          <a:r>
            <a:rPr lang="fr-FR" sz="1200" dirty="0" smtClean="0">
              <a:latin typeface="+mn-lt"/>
              <a:ea typeface="Verdana" panose="020B0604030504040204" pitchFamily="34" charset="0"/>
              <a:cs typeface="Verdana" panose="020B0604030504040204" pitchFamily="34" charset="0"/>
            </a:rPr>
            <a:t>PCDN</a:t>
          </a:r>
          <a:endParaRPr lang="fr-FR" sz="1200" dirty="0">
            <a:latin typeface="+mn-lt"/>
            <a:ea typeface="Verdana" panose="020B0604030504040204" pitchFamily="34" charset="0"/>
            <a:cs typeface="Verdana" panose="020B0604030504040204" pitchFamily="34" charset="0"/>
          </a:endParaRPr>
        </a:p>
      </dgm:t>
    </dgm:pt>
    <dgm:pt modelId="{9ADDE8E9-435C-4F83-95A3-730A1B6EE211}" type="parTrans" cxnId="{FC7ABCC2-576C-4F6E-86C6-9E9A56CDFB00}">
      <dgm:prSet/>
      <dgm:spPr/>
      <dgm:t>
        <a:bodyPr/>
        <a:lstStyle/>
        <a:p>
          <a:endParaRPr lang="fr-FR"/>
        </a:p>
      </dgm:t>
    </dgm:pt>
    <dgm:pt modelId="{E027A566-956E-4F65-BC4A-D153F695EAF8}" type="sibTrans" cxnId="{FC7ABCC2-576C-4F6E-86C6-9E9A56CDFB00}">
      <dgm:prSet/>
      <dgm:spPr/>
      <dgm:t>
        <a:bodyPr/>
        <a:lstStyle/>
        <a:p>
          <a:endParaRPr lang="fr-FR"/>
        </a:p>
      </dgm:t>
    </dgm:pt>
    <dgm:pt modelId="{1E7AE1A2-24E0-4AEC-B08C-11B3B292B972}">
      <dgm:prSet phldrT="[Texte]" custT="1"/>
      <dgm:spPr>
        <a:solidFill>
          <a:srgbClr val="FCA81C"/>
        </a:solidFill>
      </dgm:spPr>
      <dgm:t>
        <a:bodyPr/>
        <a:lstStyle/>
        <a:p>
          <a:r>
            <a:rPr lang="fr-BE" altLang="fr-FR" sz="1200" dirty="0" smtClean="0">
              <a:latin typeface="+mn-lt"/>
              <a:ea typeface="Verdana" panose="020B0604030504040204" pitchFamily="34" charset="0"/>
              <a:cs typeface="Verdana" panose="020B0604030504040204" pitchFamily="34" charset="0"/>
            </a:rPr>
            <a:t>Gestion différenciée</a:t>
          </a:r>
          <a:endParaRPr lang="fr-FR" sz="1200" dirty="0">
            <a:latin typeface="+mn-lt"/>
            <a:ea typeface="Verdana" panose="020B0604030504040204" pitchFamily="34" charset="0"/>
            <a:cs typeface="Verdana" panose="020B0604030504040204" pitchFamily="34" charset="0"/>
          </a:endParaRPr>
        </a:p>
      </dgm:t>
    </dgm:pt>
    <dgm:pt modelId="{91861CB1-B56C-4FA7-A6AE-AD2A2D5301CB}" type="parTrans" cxnId="{D9E3A118-C231-49E1-B734-CE1588B5ECBE}">
      <dgm:prSet/>
      <dgm:spPr/>
      <dgm:t>
        <a:bodyPr/>
        <a:lstStyle/>
        <a:p>
          <a:endParaRPr lang="fr-FR"/>
        </a:p>
      </dgm:t>
    </dgm:pt>
    <dgm:pt modelId="{E3C3295A-B4B0-4189-A2DF-09BE1C80D0D4}" type="sibTrans" cxnId="{D9E3A118-C231-49E1-B734-CE1588B5ECBE}">
      <dgm:prSet/>
      <dgm:spPr/>
      <dgm:t>
        <a:bodyPr/>
        <a:lstStyle/>
        <a:p>
          <a:endParaRPr lang="fr-FR"/>
        </a:p>
      </dgm:t>
    </dgm:pt>
    <dgm:pt modelId="{B377DE4B-43BD-4407-AB21-FB7B944E42A8}">
      <dgm:prSet custT="1"/>
      <dgm:spPr>
        <a:solidFill>
          <a:srgbClr val="FEBD0F"/>
        </a:solidFill>
      </dgm:spPr>
      <dgm:t>
        <a:bodyPr/>
        <a:lstStyle/>
        <a:p>
          <a:r>
            <a:rPr lang="fr-BE" sz="1000" b="1" dirty="0" smtClean="0"/>
            <a:t>PICVerts</a:t>
          </a:r>
          <a:endParaRPr lang="fr-BE" altLang="fr-FR" sz="1000" dirty="0">
            <a:latin typeface="Verdana" panose="020B0604030504040204" pitchFamily="34" charset="0"/>
            <a:ea typeface="Verdana" panose="020B0604030504040204" pitchFamily="34" charset="0"/>
            <a:cs typeface="Verdana" panose="020B0604030504040204" pitchFamily="34" charset="0"/>
          </a:endParaRPr>
        </a:p>
      </dgm:t>
    </dgm:pt>
    <dgm:pt modelId="{D1AAE06D-742B-443F-8CDA-0477323E5BAA}" type="parTrans" cxnId="{F936ECC3-3FDE-4740-B186-A1916A5F9DAD}">
      <dgm:prSet/>
      <dgm:spPr/>
      <dgm:t>
        <a:bodyPr/>
        <a:lstStyle/>
        <a:p>
          <a:endParaRPr lang="fr-FR"/>
        </a:p>
      </dgm:t>
    </dgm:pt>
    <dgm:pt modelId="{02C1DC7D-883C-4212-8EF4-3F9B1C79EF52}" type="sibTrans" cxnId="{F936ECC3-3FDE-4740-B186-A1916A5F9DAD}">
      <dgm:prSet/>
      <dgm:spPr/>
      <dgm:t>
        <a:bodyPr/>
        <a:lstStyle/>
        <a:p>
          <a:endParaRPr lang="fr-FR"/>
        </a:p>
      </dgm:t>
    </dgm:pt>
    <dgm:pt modelId="{CC4CB14E-1D91-4642-8483-4E5EAC6E4244}">
      <dgm:prSet custT="1"/>
      <dgm:spPr>
        <a:solidFill>
          <a:srgbClr val="FFD316"/>
        </a:solidFill>
      </dgm:spPr>
      <dgm:t>
        <a:bodyPr/>
        <a:lstStyle/>
        <a:p>
          <a:r>
            <a:rPr lang="fr-FR" altLang="fr-FR" sz="1000" dirty="0" smtClean="0">
              <a:latin typeface="Verdana" panose="020B0604030504040204" pitchFamily="34" charset="0"/>
              <a:ea typeface="Verdana" panose="020B0604030504040204" pitchFamily="34" charset="0"/>
              <a:cs typeface="Verdana" panose="020B0604030504040204" pitchFamily="34" charset="0"/>
            </a:rPr>
            <a:t>Plan Maya</a:t>
          </a:r>
          <a:endParaRPr lang="fr-BE" altLang="fr-FR" sz="1000" dirty="0">
            <a:latin typeface="Verdana" panose="020B0604030504040204" pitchFamily="34" charset="0"/>
            <a:ea typeface="Verdana" panose="020B0604030504040204" pitchFamily="34" charset="0"/>
            <a:cs typeface="Verdana" panose="020B0604030504040204" pitchFamily="34" charset="0"/>
          </a:endParaRPr>
        </a:p>
      </dgm:t>
    </dgm:pt>
    <dgm:pt modelId="{1AF441B5-2C9F-4EB8-B6A8-847E4C9A71E8}" type="parTrans" cxnId="{F0AD5324-5E00-4674-AC3A-BD1F8D2C801F}">
      <dgm:prSet/>
      <dgm:spPr/>
      <dgm:t>
        <a:bodyPr/>
        <a:lstStyle/>
        <a:p>
          <a:endParaRPr lang="fr-FR"/>
        </a:p>
      </dgm:t>
    </dgm:pt>
    <dgm:pt modelId="{BC91E518-8522-4BFF-ADDD-AFE0D958FA87}" type="sibTrans" cxnId="{F0AD5324-5E00-4674-AC3A-BD1F8D2C801F}">
      <dgm:prSet/>
      <dgm:spPr/>
      <dgm:t>
        <a:bodyPr/>
        <a:lstStyle/>
        <a:p>
          <a:endParaRPr lang="fr-FR"/>
        </a:p>
      </dgm:t>
    </dgm:pt>
    <dgm:pt modelId="{ED7E349F-C83A-4938-8B7D-4D2FE2C6E806}">
      <dgm:prSet custT="1"/>
      <dgm:spPr>
        <a:solidFill>
          <a:srgbClr val="FFD316"/>
        </a:solidFill>
      </dgm:spPr>
      <dgm:t>
        <a:bodyPr/>
        <a:lstStyle/>
        <a:p>
          <a:r>
            <a:rPr lang="fr-FR" sz="1000" dirty="0" smtClean="0">
              <a:latin typeface="Verdana" panose="020B0604030504040204" pitchFamily="34" charset="0"/>
              <a:ea typeface="Verdana" panose="020B0604030504040204" pitchFamily="34" charset="0"/>
              <a:cs typeface="Verdana" panose="020B0604030504040204" pitchFamily="34" charset="0"/>
            </a:rPr>
            <a:t>Wallonie cyclable</a:t>
          </a:r>
          <a:endParaRPr lang="fr-FR" sz="1000" dirty="0">
            <a:latin typeface="Verdana" panose="020B0604030504040204" pitchFamily="34" charset="0"/>
            <a:ea typeface="Verdana" panose="020B0604030504040204" pitchFamily="34" charset="0"/>
            <a:cs typeface="Verdana" panose="020B0604030504040204" pitchFamily="34" charset="0"/>
          </a:endParaRPr>
        </a:p>
      </dgm:t>
    </dgm:pt>
    <dgm:pt modelId="{839FDE13-AB02-4CF1-8EEE-D2CE9285AED2}" type="parTrans" cxnId="{C1A208E8-DF76-495D-B254-1EF75554BE1A}">
      <dgm:prSet/>
      <dgm:spPr/>
      <dgm:t>
        <a:bodyPr/>
        <a:lstStyle/>
        <a:p>
          <a:endParaRPr lang="fr-FR"/>
        </a:p>
      </dgm:t>
    </dgm:pt>
    <dgm:pt modelId="{09019F8A-2FB2-4F60-8AF7-0ED6823A6260}" type="sibTrans" cxnId="{C1A208E8-DF76-495D-B254-1EF75554BE1A}">
      <dgm:prSet/>
      <dgm:spPr/>
      <dgm:t>
        <a:bodyPr/>
        <a:lstStyle/>
        <a:p>
          <a:endParaRPr lang="fr-FR"/>
        </a:p>
      </dgm:t>
    </dgm:pt>
    <dgm:pt modelId="{7E17E8D2-7966-4E2C-9FBD-30DF674BFA87}">
      <dgm:prSet/>
      <dgm:spPr>
        <a:solidFill>
          <a:srgbClr val="FEBD0F"/>
        </a:solidFill>
      </dgm:spPr>
      <dgm:t>
        <a:bodyPr/>
        <a:lstStyle/>
        <a:p>
          <a:r>
            <a:rPr lang="fr-FR" dirty="0" smtClean="0"/>
            <a:t>Fauchage tardif </a:t>
          </a:r>
          <a:endParaRPr lang="fr-FR" dirty="0"/>
        </a:p>
      </dgm:t>
    </dgm:pt>
    <dgm:pt modelId="{58F646CD-5795-43B6-A5B7-BE6356227C36}" type="parTrans" cxnId="{E32D59BC-C716-4E9E-83F5-367A70FA2D65}">
      <dgm:prSet/>
      <dgm:spPr/>
      <dgm:t>
        <a:bodyPr/>
        <a:lstStyle/>
        <a:p>
          <a:endParaRPr lang="fr-FR"/>
        </a:p>
      </dgm:t>
    </dgm:pt>
    <dgm:pt modelId="{D74EB728-5D42-4898-BEEE-C6F4A65197FA}" type="sibTrans" cxnId="{E32D59BC-C716-4E9E-83F5-367A70FA2D65}">
      <dgm:prSet/>
      <dgm:spPr/>
      <dgm:t>
        <a:bodyPr/>
        <a:lstStyle/>
        <a:p>
          <a:endParaRPr lang="fr-FR"/>
        </a:p>
      </dgm:t>
    </dgm:pt>
    <dgm:pt modelId="{91880402-3792-4C44-ABA3-DA784CCF85DD}">
      <dgm:prSet/>
      <dgm:spPr>
        <a:solidFill>
          <a:srgbClr val="FCA81C"/>
        </a:solidFill>
      </dgm:spPr>
      <dgm:t>
        <a:bodyPr/>
        <a:lstStyle/>
        <a:p>
          <a:r>
            <a:rPr lang="fr-FR" dirty="0" smtClean="0"/>
            <a:t>Covoit’stop</a:t>
          </a:r>
          <a:endParaRPr lang="fr-FR" dirty="0"/>
        </a:p>
      </dgm:t>
    </dgm:pt>
    <dgm:pt modelId="{71EE93CB-6AA5-4882-8974-512A76A9E369}" type="parTrans" cxnId="{E10986A0-D008-4390-BE51-B274AD57273A}">
      <dgm:prSet/>
      <dgm:spPr/>
      <dgm:t>
        <a:bodyPr/>
        <a:lstStyle/>
        <a:p>
          <a:endParaRPr lang="fr-FR"/>
        </a:p>
      </dgm:t>
    </dgm:pt>
    <dgm:pt modelId="{C090ACE6-4A5D-4206-A7E7-09B5142B765B}" type="sibTrans" cxnId="{E10986A0-D008-4390-BE51-B274AD57273A}">
      <dgm:prSet/>
      <dgm:spPr/>
      <dgm:t>
        <a:bodyPr/>
        <a:lstStyle/>
        <a:p>
          <a:endParaRPr lang="fr-FR"/>
        </a:p>
      </dgm:t>
    </dgm:pt>
    <dgm:pt modelId="{557A25EA-E5B5-459E-9467-538062F0B580}" type="pres">
      <dgm:prSet presAssocID="{7CFC74CD-453C-45DE-AA5E-C8DDF1DD33CC}" presName="Name0" presStyleCnt="0">
        <dgm:presLayoutVars>
          <dgm:dir/>
          <dgm:animLvl val="lvl"/>
          <dgm:resizeHandles val="exact"/>
        </dgm:presLayoutVars>
      </dgm:prSet>
      <dgm:spPr/>
      <dgm:t>
        <a:bodyPr/>
        <a:lstStyle/>
        <a:p>
          <a:endParaRPr lang="fr-FR"/>
        </a:p>
      </dgm:t>
    </dgm:pt>
    <dgm:pt modelId="{2C402B63-47DC-47CC-84F7-9F636B4CFE95}" type="pres">
      <dgm:prSet presAssocID="{7CFC74CD-453C-45DE-AA5E-C8DDF1DD33CC}" presName="tSp" presStyleCnt="0"/>
      <dgm:spPr/>
      <dgm:t>
        <a:bodyPr/>
        <a:lstStyle/>
        <a:p>
          <a:endParaRPr lang="fr-FR"/>
        </a:p>
      </dgm:t>
    </dgm:pt>
    <dgm:pt modelId="{16DAF706-7A16-4EDF-A559-02476EFEBAD5}" type="pres">
      <dgm:prSet presAssocID="{7CFC74CD-453C-45DE-AA5E-C8DDF1DD33CC}" presName="bSp" presStyleCnt="0"/>
      <dgm:spPr/>
      <dgm:t>
        <a:bodyPr/>
        <a:lstStyle/>
        <a:p>
          <a:endParaRPr lang="fr-FR"/>
        </a:p>
      </dgm:t>
    </dgm:pt>
    <dgm:pt modelId="{B463DD37-A7A0-4B8C-9987-3065B4C81720}" type="pres">
      <dgm:prSet presAssocID="{7CFC74CD-453C-45DE-AA5E-C8DDF1DD33CC}" presName="process" presStyleCnt="0"/>
      <dgm:spPr/>
      <dgm:t>
        <a:bodyPr/>
        <a:lstStyle/>
        <a:p>
          <a:endParaRPr lang="fr-FR"/>
        </a:p>
      </dgm:t>
    </dgm:pt>
    <dgm:pt modelId="{9022EEB2-34C5-4CF1-91B4-BFAC2EA09AD4}" type="pres">
      <dgm:prSet presAssocID="{B0FE45D8-7073-4027-B987-41335FE59833}" presName="composite1" presStyleCnt="0"/>
      <dgm:spPr/>
      <dgm:t>
        <a:bodyPr/>
        <a:lstStyle/>
        <a:p>
          <a:endParaRPr lang="fr-FR"/>
        </a:p>
      </dgm:t>
    </dgm:pt>
    <dgm:pt modelId="{89D68064-86E2-4601-AC97-51AB2E56F69D}" type="pres">
      <dgm:prSet presAssocID="{B0FE45D8-7073-4027-B987-41335FE59833}" presName="dummyNode1" presStyleLbl="node1" presStyleIdx="0" presStyleCnt="7"/>
      <dgm:spPr/>
      <dgm:t>
        <a:bodyPr/>
        <a:lstStyle/>
        <a:p>
          <a:endParaRPr lang="fr-FR"/>
        </a:p>
      </dgm:t>
    </dgm:pt>
    <dgm:pt modelId="{571C25AA-FD55-4DD5-B2CC-3465FFDA169E}" type="pres">
      <dgm:prSet presAssocID="{B0FE45D8-7073-4027-B987-41335FE59833}" presName="childNode1" presStyleLbl="bgAcc1" presStyleIdx="0" presStyleCnt="7">
        <dgm:presLayoutVars>
          <dgm:bulletEnabled val="1"/>
        </dgm:presLayoutVars>
      </dgm:prSet>
      <dgm:spPr/>
      <dgm:t>
        <a:bodyPr/>
        <a:lstStyle/>
        <a:p>
          <a:endParaRPr lang="fr-FR"/>
        </a:p>
      </dgm:t>
    </dgm:pt>
    <dgm:pt modelId="{19F69FF1-18DD-4CF6-93C0-34B840501BF8}" type="pres">
      <dgm:prSet presAssocID="{B0FE45D8-7073-4027-B987-41335FE59833}" presName="childNode1tx" presStyleLbl="bgAcc1" presStyleIdx="0" presStyleCnt="7">
        <dgm:presLayoutVars>
          <dgm:bulletEnabled val="1"/>
        </dgm:presLayoutVars>
      </dgm:prSet>
      <dgm:spPr/>
      <dgm:t>
        <a:bodyPr/>
        <a:lstStyle/>
        <a:p>
          <a:endParaRPr lang="fr-FR"/>
        </a:p>
      </dgm:t>
    </dgm:pt>
    <dgm:pt modelId="{F1950050-C4A8-40F7-9356-FBA200889139}" type="pres">
      <dgm:prSet presAssocID="{B0FE45D8-7073-4027-B987-41335FE59833}" presName="parentNode1" presStyleLbl="node1" presStyleIdx="0" presStyleCnt="7">
        <dgm:presLayoutVars>
          <dgm:chMax val="1"/>
          <dgm:bulletEnabled val="1"/>
        </dgm:presLayoutVars>
      </dgm:prSet>
      <dgm:spPr/>
      <dgm:t>
        <a:bodyPr/>
        <a:lstStyle/>
        <a:p>
          <a:endParaRPr lang="fr-FR"/>
        </a:p>
      </dgm:t>
    </dgm:pt>
    <dgm:pt modelId="{6A496E2E-A7A0-46C8-B60E-DB242966B9CC}" type="pres">
      <dgm:prSet presAssocID="{B0FE45D8-7073-4027-B987-41335FE59833}" presName="connSite1" presStyleCnt="0"/>
      <dgm:spPr/>
      <dgm:t>
        <a:bodyPr/>
        <a:lstStyle/>
        <a:p>
          <a:endParaRPr lang="fr-FR"/>
        </a:p>
      </dgm:t>
    </dgm:pt>
    <dgm:pt modelId="{EC9ADB57-CF5C-4260-A14B-CC5FF517FA20}" type="pres">
      <dgm:prSet presAssocID="{E027A566-956E-4F65-BC4A-D153F695EAF8}" presName="Name9" presStyleLbl="sibTrans2D1" presStyleIdx="0" presStyleCnt="6"/>
      <dgm:spPr/>
      <dgm:t>
        <a:bodyPr/>
        <a:lstStyle/>
        <a:p>
          <a:endParaRPr lang="fr-FR"/>
        </a:p>
      </dgm:t>
    </dgm:pt>
    <dgm:pt modelId="{77C43CFC-FFE3-40D4-9A1F-25D77BB194A0}" type="pres">
      <dgm:prSet presAssocID="{1E7AE1A2-24E0-4AEC-B08C-11B3B292B972}" presName="composite2" presStyleCnt="0"/>
      <dgm:spPr/>
      <dgm:t>
        <a:bodyPr/>
        <a:lstStyle/>
        <a:p>
          <a:endParaRPr lang="fr-FR"/>
        </a:p>
      </dgm:t>
    </dgm:pt>
    <dgm:pt modelId="{F10F7652-D617-4594-ABB5-937E7CB1E424}" type="pres">
      <dgm:prSet presAssocID="{1E7AE1A2-24E0-4AEC-B08C-11B3B292B972}" presName="dummyNode2" presStyleLbl="node1" presStyleIdx="0" presStyleCnt="7"/>
      <dgm:spPr/>
      <dgm:t>
        <a:bodyPr/>
        <a:lstStyle/>
        <a:p>
          <a:endParaRPr lang="fr-FR"/>
        </a:p>
      </dgm:t>
    </dgm:pt>
    <dgm:pt modelId="{53ADF826-8189-4B3F-B36A-907E149E6D26}" type="pres">
      <dgm:prSet presAssocID="{1E7AE1A2-24E0-4AEC-B08C-11B3B292B972}" presName="childNode2" presStyleLbl="bgAcc1" presStyleIdx="1" presStyleCnt="7">
        <dgm:presLayoutVars>
          <dgm:bulletEnabled val="1"/>
        </dgm:presLayoutVars>
      </dgm:prSet>
      <dgm:spPr/>
      <dgm:t>
        <a:bodyPr/>
        <a:lstStyle/>
        <a:p>
          <a:endParaRPr lang="fr-FR"/>
        </a:p>
      </dgm:t>
    </dgm:pt>
    <dgm:pt modelId="{A8862EE5-62AD-4C49-85E4-1109E122AAB3}" type="pres">
      <dgm:prSet presAssocID="{1E7AE1A2-24E0-4AEC-B08C-11B3B292B972}" presName="childNode2tx" presStyleLbl="bgAcc1" presStyleIdx="1" presStyleCnt="7">
        <dgm:presLayoutVars>
          <dgm:bulletEnabled val="1"/>
        </dgm:presLayoutVars>
      </dgm:prSet>
      <dgm:spPr/>
      <dgm:t>
        <a:bodyPr/>
        <a:lstStyle/>
        <a:p>
          <a:endParaRPr lang="fr-FR"/>
        </a:p>
      </dgm:t>
    </dgm:pt>
    <dgm:pt modelId="{C4FEA3A6-4AA3-421A-8909-96E3CBC7C8CE}" type="pres">
      <dgm:prSet presAssocID="{1E7AE1A2-24E0-4AEC-B08C-11B3B292B972}" presName="parentNode2" presStyleLbl="node1" presStyleIdx="1" presStyleCnt="7">
        <dgm:presLayoutVars>
          <dgm:chMax val="0"/>
          <dgm:bulletEnabled val="1"/>
        </dgm:presLayoutVars>
      </dgm:prSet>
      <dgm:spPr/>
      <dgm:t>
        <a:bodyPr/>
        <a:lstStyle/>
        <a:p>
          <a:endParaRPr lang="fr-FR"/>
        </a:p>
      </dgm:t>
    </dgm:pt>
    <dgm:pt modelId="{FC5CCA36-D523-40A3-82A2-FE785F038E05}" type="pres">
      <dgm:prSet presAssocID="{1E7AE1A2-24E0-4AEC-B08C-11B3B292B972}" presName="connSite2" presStyleCnt="0"/>
      <dgm:spPr/>
      <dgm:t>
        <a:bodyPr/>
        <a:lstStyle/>
        <a:p>
          <a:endParaRPr lang="fr-FR"/>
        </a:p>
      </dgm:t>
    </dgm:pt>
    <dgm:pt modelId="{C745722D-547E-43B9-8367-04DDB929710E}" type="pres">
      <dgm:prSet presAssocID="{E3C3295A-B4B0-4189-A2DF-09BE1C80D0D4}" presName="Name18" presStyleLbl="sibTrans2D1" presStyleIdx="1" presStyleCnt="6"/>
      <dgm:spPr/>
      <dgm:t>
        <a:bodyPr/>
        <a:lstStyle/>
        <a:p>
          <a:endParaRPr lang="fr-FR"/>
        </a:p>
      </dgm:t>
    </dgm:pt>
    <dgm:pt modelId="{9BC72AA5-4648-4979-90E6-E6EFA5C92300}" type="pres">
      <dgm:prSet presAssocID="{B377DE4B-43BD-4407-AB21-FB7B944E42A8}" presName="composite1" presStyleCnt="0"/>
      <dgm:spPr/>
      <dgm:t>
        <a:bodyPr/>
        <a:lstStyle/>
        <a:p>
          <a:endParaRPr lang="fr-FR"/>
        </a:p>
      </dgm:t>
    </dgm:pt>
    <dgm:pt modelId="{DB95E67D-753B-4F52-8452-23000A8F7C0D}" type="pres">
      <dgm:prSet presAssocID="{B377DE4B-43BD-4407-AB21-FB7B944E42A8}" presName="dummyNode1" presStyleLbl="node1" presStyleIdx="1" presStyleCnt="7"/>
      <dgm:spPr/>
      <dgm:t>
        <a:bodyPr/>
        <a:lstStyle/>
        <a:p>
          <a:endParaRPr lang="fr-FR"/>
        </a:p>
      </dgm:t>
    </dgm:pt>
    <dgm:pt modelId="{99615FB7-28E4-421E-81E6-350294A76378}" type="pres">
      <dgm:prSet presAssocID="{B377DE4B-43BD-4407-AB21-FB7B944E42A8}" presName="childNode1" presStyleLbl="bgAcc1" presStyleIdx="2" presStyleCnt="7">
        <dgm:presLayoutVars>
          <dgm:bulletEnabled val="1"/>
        </dgm:presLayoutVars>
      </dgm:prSet>
      <dgm:spPr/>
      <dgm:t>
        <a:bodyPr/>
        <a:lstStyle/>
        <a:p>
          <a:endParaRPr lang="fr-FR"/>
        </a:p>
      </dgm:t>
    </dgm:pt>
    <dgm:pt modelId="{5DD05961-CCDA-4F24-809A-A71EF268B0BA}" type="pres">
      <dgm:prSet presAssocID="{B377DE4B-43BD-4407-AB21-FB7B944E42A8}" presName="childNode1tx" presStyleLbl="bgAcc1" presStyleIdx="2" presStyleCnt="7">
        <dgm:presLayoutVars>
          <dgm:bulletEnabled val="1"/>
        </dgm:presLayoutVars>
      </dgm:prSet>
      <dgm:spPr/>
      <dgm:t>
        <a:bodyPr/>
        <a:lstStyle/>
        <a:p>
          <a:endParaRPr lang="fr-FR"/>
        </a:p>
      </dgm:t>
    </dgm:pt>
    <dgm:pt modelId="{2BC41366-467D-45A0-A949-A0A5AD46BFB7}" type="pres">
      <dgm:prSet presAssocID="{B377DE4B-43BD-4407-AB21-FB7B944E42A8}" presName="parentNode1" presStyleLbl="node1" presStyleIdx="2" presStyleCnt="7">
        <dgm:presLayoutVars>
          <dgm:chMax val="1"/>
          <dgm:bulletEnabled val="1"/>
        </dgm:presLayoutVars>
      </dgm:prSet>
      <dgm:spPr/>
      <dgm:t>
        <a:bodyPr/>
        <a:lstStyle/>
        <a:p>
          <a:endParaRPr lang="fr-FR"/>
        </a:p>
      </dgm:t>
    </dgm:pt>
    <dgm:pt modelId="{8CC6428D-2CDC-46A5-8231-4E8AEBEA166A}" type="pres">
      <dgm:prSet presAssocID="{B377DE4B-43BD-4407-AB21-FB7B944E42A8}" presName="connSite1" presStyleCnt="0"/>
      <dgm:spPr/>
      <dgm:t>
        <a:bodyPr/>
        <a:lstStyle/>
        <a:p>
          <a:endParaRPr lang="fr-FR"/>
        </a:p>
      </dgm:t>
    </dgm:pt>
    <dgm:pt modelId="{CFBE0AA3-8AB6-4E57-A54A-5E0C89A80E80}" type="pres">
      <dgm:prSet presAssocID="{02C1DC7D-883C-4212-8EF4-3F9B1C79EF52}" presName="Name9" presStyleLbl="sibTrans2D1" presStyleIdx="2" presStyleCnt="6"/>
      <dgm:spPr/>
      <dgm:t>
        <a:bodyPr/>
        <a:lstStyle/>
        <a:p>
          <a:endParaRPr lang="fr-FR"/>
        </a:p>
      </dgm:t>
    </dgm:pt>
    <dgm:pt modelId="{CA491238-7DBF-4434-8971-2952D81354BF}" type="pres">
      <dgm:prSet presAssocID="{CC4CB14E-1D91-4642-8483-4E5EAC6E4244}" presName="composite2" presStyleCnt="0"/>
      <dgm:spPr/>
      <dgm:t>
        <a:bodyPr/>
        <a:lstStyle/>
        <a:p>
          <a:endParaRPr lang="fr-FR"/>
        </a:p>
      </dgm:t>
    </dgm:pt>
    <dgm:pt modelId="{8E1DFACE-1895-4C04-9496-3E057067BD4F}" type="pres">
      <dgm:prSet presAssocID="{CC4CB14E-1D91-4642-8483-4E5EAC6E4244}" presName="dummyNode2" presStyleLbl="node1" presStyleIdx="2" presStyleCnt="7"/>
      <dgm:spPr/>
      <dgm:t>
        <a:bodyPr/>
        <a:lstStyle/>
        <a:p>
          <a:endParaRPr lang="fr-FR"/>
        </a:p>
      </dgm:t>
    </dgm:pt>
    <dgm:pt modelId="{90F09E4B-0695-4240-B45F-3DA544A50DAC}" type="pres">
      <dgm:prSet presAssocID="{CC4CB14E-1D91-4642-8483-4E5EAC6E4244}" presName="childNode2" presStyleLbl="bgAcc1" presStyleIdx="3" presStyleCnt="7">
        <dgm:presLayoutVars>
          <dgm:bulletEnabled val="1"/>
        </dgm:presLayoutVars>
      </dgm:prSet>
      <dgm:spPr/>
      <dgm:t>
        <a:bodyPr/>
        <a:lstStyle/>
        <a:p>
          <a:endParaRPr lang="fr-FR"/>
        </a:p>
      </dgm:t>
    </dgm:pt>
    <dgm:pt modelId="{5EEB1ECA-D3EF-4D2E-96A0-AAEE5CB23F50}" type="pres">
      <dgm:prSet presAssocID="{CC4CB14E-1D91-4642-8483-4E5EAC6E4244}" presName="childNode2tx" presStyleLbl="bgAcc1" presStyleIdx="3" presStyleCnt="7">
        <dgm:presLayoutVars>
          <dgm:bulletEnabled val="1"/>
        </dgm:presLayoutVars>
      </dgm:prSet>
      <dgm:spPr/>
      <dgm:t>
        <a:bodyPr/>
        <a:lstStyle/>
        <a:p>
          <a:endParaRPr lang="fr-FR"/>
        </a:p>
      </dgm:t>
    </dgm:pt>
    <dgm:pt modelId="{FE7D9C7A-1885-46A0-B70D-A6B9FFE20CE5}" type="pres">
      <dgm:prSet presAssocID="{CC4CB14E-1D91-4642-8483-4E5EAC6E4244}" presName="parentNode2" presStyleLbl="node1" presStyleIdx="3" presStyleCnt="7">
        <dgm:presLayoutVars>
          <dgm:chMax val="0"/>
          <dgm:bulletEnabled val="1"/>
        </dgm:presLayoutVars>
      </dgm:prSet>
      <dgm:spPr/>
      <dgm:t>
        <a:bodyPr/>
        <a:lstStyle/>
        <a:p>
          <a:endParaRPr lang="fr-FR"/>
        </a:p>
      </dgm:t>
    </dgm:pt>
    <dgm:pt modelId="{4801BCFA-254A-4735-B249-19E27639303D}" type="pres">
      <dgm:prSet presAssocID="{CC4CB14E-1D91-4642-8483-4E5EAC6E4244}" presName="connSite2" presStyleCnt="0"/>
      <dgm:spPr/>
      <dgm:t>
        <a:bodyPr/>
        <a:lstStyle/>
        <a:p>
          <a:endParaRPr lang="fr-FR"/>
        </a:p>
      </dgm:t>
    </dgm:pt>
    <dgm:pt modelId="{B2C5E59E-5441-4D8B-A60D-C9333923825A}" type="pres">
      <dgm:prSet presAssocID="{BC91E518-8522-4BFF-ADDD-AFE0D958FA87}" presName="Name18" presStyleLbl="sibTrans2D1" presStyleIdx="3" presStyleCnt="6"/>
      <dgm:spPr/>
      <dgm:t>
        <a:bodyPr/>
        <a:lstStyle/>
        <a:p>
          <a:endParaRPr lang="fr-FR"/>
        </a:p>
      </dgm:t>
    </dgm:pt>
    <dgm:pt modelId="{8F451FB9-DED2-4453-98E4-D1375920BD3B}" type="pres">
      <dgm:prSet presAssocID="{ED7E349F-C83A-4938-8B7D-4D2FE2C6E806}" presName="composite1" presStyleCnt="0"/>
      <dgm:spPr/>
      <dgm:t>
        <a:bodyPr/>
        <a:lstStyle/>
        <a:p>
          <a:endParaRPr lang="fr-FR"/>
        </a:p>
      </dgm:t>
    </dgm:pt>
    <dgm:pt modelId="{7201A723-A6B0-40E8-BE73-FD1E884E8E01}" type="pres">
      <dgm:prSet presAssocID="{ED7E349F-C83A-4938-8B7D-4D2FE2C6E806}" presName="dummyNode1" presStyleLbl="node1" presStyleIdx="3" presStyleCnt="7"/>
      <dgm:spPr/>
      <dgm:t>
        <a:bodyPr/>
        <a:lstStyle/>
        <a:p>
          <a:endParaRPr lang="fr-FR"/>
        </a:p>
      </dgm:t>
    </dgm:pt>
    <dgm:pt modelId="{DEFC2EFD-5EA7-4CF2-B627-3F2276603CC0}" type="pres">
      <dgm:prSet presAssocID="{ED7E349F-C83A-4938-8B7D-4D2FE2C6E806}" presName="childNode1" presStyleLbl="bgAcc1" presStyleIdx="4" presStyleCnt="7">
        <dgm:presLayoutVars>
          <dgm:bulletEnabled val="1"/>
        </dgm:presLayoutVars>
      </dgm:prSet>
      <dgm:spPr/>
      <dgm:t>
        <a:bodyPr/>
        <a:lstStyle/>
        <a:p>
          <a:endParaRPr lang="fr-FR"/>
        </a:p>
      </dgm:t>
    </dgm:pt>
    <dgm:pt modelId="{9E216E2A-D22D-4667-B3F9-07470C02CCDC}" type="pres">
      <dgm:prSet presAssocID="{ED7E349F-C83A-4938-8B7D-4D2FE2C6E806}" presName="childNode1tx" presStyleLbl="bgAcc1" presStyleIdx="4" presStyleCnt="7">
        <dgm:presLayoutVars>
          <dgm:bulletEnabled val="1"/>
        </dgm:presLayoutVars>
      </dgm:prSet>
      <dgm:spPr/>
      <dgm:t>
        <a:bodyPr/>
        <a:lstStyle/>
        <a:p>
          <a:endParaRPr lang="fr-FR"/>
        </a:p>
      </dgm:t>
    </dgm:pt>
    <dgm:pt modelId="{BEEC4410-0B56-4F8A-BB07-49ED97EADEE9}" type="pres">
      <dgm:prSet presAssocID="{ED7E349F-C83A-4938-8B7D-4D2FE2C6E806}" presName="parentNode1" presStyleLbl="node1" presStyleIdx="4" presStyleCnt="7">
        <dgm:presLayoutVars>
          <dgm:chMax val="1"/>
          <dgm:bulletEnabled val="1"/>
        </dgm:presLayoutVars>
      </dgm:prSet>
      <dgm:spPr/>
      <dgm:t>
        <a:bodyPr/>
        <a:lstStyle/>
        <a:p>
          <a:endParaRPr lang="fr-FR"/>
        </a:p>
      </dgm:t>
    </dgm:pt>
    <dgm:pt modelId="{637A26D0-2BD6-4963-9587-74381C4821FF}" type="pres">
      <dgm:prSet presAssocID="{ED7E349F-C83A-4938-8B7D-4D2FE2C6E806}" presName="connSite1" presStyleCnt="0"/>
      <dgm:spPr/>
      <dgm:t>
        <a:bodyPr/>
        <a:lstStyle/>
        <a:p>
          <a:endParaRPr lang="fr-FR"/>
        </a:p>
      </dgm:t>
    </dgm:pt>
    <dgm:pt modelId="{B7377DF6-CE1F-4759-A6A8-B6E57F2C86B3}" type="pres">
      <dgm:prSet presAssocID="{09019F8A-2FB2-4F60-8AF7-0ED6823A6260}" presName="Name9" presStyleLbl="sibTrans2D1" presStyleIdx="4" presStyleCnt="6"/>
      <dgm:spPr/>
      <dgm:t>
        <a:bodyPr/>
        <a:lstStyle/>
        <a:p>
          <a:endParaRPr lang="fr-FR"/>
        </a:p>
      </dgm:t>
    </dgm:pt>
    <dgm:pt modelId="{94B2FB0C-BF8A-44A3-923C-77A46354DE53}" type="pres">
      <dgm:prSet presAssocID="{7E17E8D2-7966-4E2C-9FBD-30DF674BFA87}" presName="composite2" presStyleCnt="0"/>
      <dgm:spPr/>
      <dgm:t>
        <a:bodyPr/>
        <a:lstStyle/>
        <a:p>
          <a:endParaRPr lang="fr-FR"/>
        </a:p>
      </dgm:t>
    </dgm:pt>
    <dgm:pt modelId="{6D40AD88-58A9-40DC-A88A-706AA9EA2C7B}" type="pres">
      <dgm:prSet presAssocID="{7E17E8D2-7966-4E2C-9FBD-30DF674BFA87}" presName="dummyNode2" presStyleLbl="node1" presStyleIdx="4" presStyleCnt="7"/>
      <dgm:spPr/>
      <dgm:t>
        <a:bodyPr/>
        <a:lstStyle/>
        <a:p>
          <a:endParaRPr lang="fr-FR"/>
        </a:p>
      </dgm:t>
    </dgm:pt>
    <dgm:pt modelId="{04A8C63B-DBA9-4D71-B31E-A906D70BE98C}" type="pres">
      <dgm:prSet presAssocID="{7E17E8D2-7966-4E2C-9FBD-30DF674BFA87}" presName="childNode2" presStyleLbl="bgAcc1" presStyleIdx="5" presStyleCnt="7">
        <dgm:presLayoutVars>
          <dgm:bulletEnabled val="1"/>
        </dgm:presLayoutVars>
      </dgm:prSet>
      <dgm:spPr/>
      <dgm:t>
        <a:bodyPr/>
        <a:lstStyle/>
        <a:p>
          <a:endParaRPr lang="fr-FR"/>
        </a:p>
      </dgm:t>
    </dgm:pt>
    <dgm:pt modelId="{92C3008E-2877-4DBF-8F2B-F3329C99B8F9}" type="pres">
      <dgm:prSet presAssocID="{7E17E8D2-7966-4E2C-9FBD-30DF674BFA87}" presName="childNode2tx" presStyleLbl="bgAcc1" presStyleIdx="5" presStyleCnt="7">
        <dgm:presLayoutVars>
          <dgm:bulletEnabled val="1"/>
        </dgm:presLayoutVars>
      </dgm:prSet>
      <dgm:spPr/>
      <dgm:t>
        <a:bodyPr/>
        <a:lstStyle/>
        <a:p>
          <a:endParaRPr lang="fr-FR"/>
        </a:p>
      </dgm:t>
    </dgm:pt>
    <dgm:pt modelId="{1B7DCE87-8AA4-402E-8EBD-09A0466882CD}" type="pres">
      <dgm:prSet presAssocID="{7E17E8D2-7966-4E2C-9FBD-30DF674BFA87}" presName="parentNode2" presStyleLbl="node1" presStyleIdx="5" presStyleCnt="7">
        <dgm:presLayoutVars>
          <dgm:chMax val="0"/>
          <dgm:bulletEnabled val="1"/>
        </dgm:presLayoutVars>
      </dgm:prSet>
      <dgm:spPr/>
      <dgm:t>
        <a:bodyPr/>
        <a:lstStyle/>
        <a:p>
          <a:endParaRPr lang="fr-FR"/>
        </a:p>
      </dgm:t>
    </dgm:pt>
    <dgm:pt modelId="{1D554D15-09C1-4CB4-BDFB-B3B39EE6EBF6}" type="pres">
      <dgm:prSet presAssocID="{7E17E8D2-7966-4E2C-9FBD-30DF674BFA87}" presName="connSite2" presStyleCnt="0"/>
      <dgm:spPr/>
      <dgm:t>
        <a:bodyPr/>
        <a:lstStyle/>
        <a:p>
          <a:endParaRPr lang="fr-FR"/>
        </a:p>
      </dgm:t>
    </dgm:pt>
    <dgm:pt modelId="{363721F2-E378-471C-B5AA-B6413CF95791}" type="pres">
      <dgm:prSet presAssocID="{D74EB728-5D42-4898-BEEE-C6F4A65197FA}" presName="Name18" presStyleLbl="sibTrans2D1" presStyleIdx="5" presStyleCnt="6"/>
      <dgm:spPr/>
      <dgm:t>
        <a:bodyPr/>
        <a:lstStyle/>
        <a:p>
          <a:endParaRPr lang="fr-FR"/>
        </a:p>
      </dgm:t>
    </dgm:pt>
    <dgm:pt modelId="{5FA295DE-F63D-4DD9-84A3-1DB785DAD871}" type="pres">
      <dgm:prSet presAssocID="{91880402-3792-4C44-ABA3-DA784CCF85DD}" presName="composite1" presStyleCnt="0"/>
      <dgm:spPr/>
      <dgm:t>
        <a:bodyPr/>
        <a:lstStyle/>
        <a:p>
          <a:endParaRPr lang="fr-FR"/>
        </a:p>
      </dgm:t>
    </dgm:pt>
    <dgm:pt modelId="{B547BB7C-B1A4-41C4-942C-BBABF207F491}" type="pres">
      <dgm:prSet presAssocID="{91880402-3792-4C44-ABA3-DA784CCF85DD}" presName="dummyNode1" presStyleLbl="node1" presStyleIdx="5" presStyleCnt="7"/>
      <dgm:spPr/>
      <dgm:t>
        <a:bodyPr/>
        <a:lstStyle/>
        <a:p>
          <a:endParaRPr lang="fr-FR"/>
        </a:p>
      </dgm:t>
    </dgm:pt>
    <dgm:pt modelId="{916E6CD4-1B90-442C-9FFB-BDC50A7EE0CE}" type="pres">
      <dgm:prSet presAssocID="{91880402-3792-4C44-ABA3-DA784CCF85DD}" presName="childNode1" presStyleLbl="bgAcc1" presStyleIdx="6" presStyleCnt="7">
        <dgm:presLayoutVars>
          <dgm:bulletEnabled val="1"/>
        </dgm:presLayoutVars>
      </dgm:prSet>
      <dgm:spPr/>
      <dgm:t>
        <a:bodyPr/>
        <a:lstStyle/>
        <a:p>
          <a:endParaRPr lang="fr-FR"/>
        </a:p>
      </dgm:t>
    </dgm:pt>
    <dgm:pt modelId="{CF768766-C4FA-44EB-8F4C-5FCD9DEB1DE8}" type="pres">
      <dgm:prSet presAssocID="{91880402-3792-4C44-ABA3-DA784CCF85DD}" presName="childNode1tx" presStyleLbl="bgAcc1" presStyleIdx="6" presStyleCnt="7">
        <dgm:presLayoutVars>
          <dgm:bulletEnabled val="1"/>
        </dgm:presLayoutVars>
      </dgm:prSet>
      <dgm:spPr/>
      <dgm:t>
        <a:bodyPr/>
        <a:lstStyle/>
        <a:p>
          <a:endParaRPr lang="fr-FR"/>
        </a:p>
      </dgm:t>
    </dgm:pt>
    <dgm:pt modelId="{F987B3F1-B7ED-4AFE-AE1B-751EB91B9565}" type="pres">
      <dgm:prSet presAssocID="{91880402-3792-4C44-ABA3-DA784CCF85DD}" presName="parentNode1" presStyleLbl="node1" presStyleIdx="6" presStyleCnt="7">
        <dgm:presLayoutVars>
          <dgm:chMax val="1"/>
          <dgm:bulletEnabled val="1"/>
        </dgm:presLayoutVars>
      </dgm:prSet>
      <dgm:spPr/>
      <dgm:t>
        <a:bodyPr/>
        <a:lstStyle/>
        <a:p>
          <a:endParaRPr lang="fr-FR"/>
        </a:p>
      </dgm:t>
    </dgm:pt>
    <dgm:pt modelId="{7084259F-FF73-4931-A562-9BBFEDCD2269}" type="pres">
      <dgm:prSet presAssocID="{91880402-3792-4C44-ABA3-DA784CCF85DD}" presName="connSite1" presStyleCnt="0"/>
      <dgm:spPr/>
      <dgm:t>
        <a:bodyPr/>
        <a:lstStyle/>
        <a:p>
          <a:endParaRPr lang="fr-FR"/>
        </a:p>
      </dgm:t>
    </dgm:pt>
  </dgm:ptLst>
  <dgm:cxnLst>
    <dgm:cxn modelId="{9B12002D-3527-4505-A9B6-5418C01BF16B}" type="presOf" srcId="{B0FE45D8-7073-4027-B987-41335FE59833}" destId="{F1950050-C4A8-40F7-9356-FBA200889139}" srcOrd="0" destOrd="0" presId="urn:microsoft.com/office/officeart/2005/8/layout/hProcess4"/>
    <dgm:cxn modelId="{0B1C9AFF-15CB-4623-B487-517D038AF2A2}" type="presOf" srcId="{91880402-3792-4C44-ABA3-DA784CCF85DD}" destId="{F987B3F1-B7ED-4AFE-AE1B-751EB91B9565}" srcOrd="0" destOrd="0" presId="urn:microsoft.com/office/officeart/2005/8/layout/hProcess4"/>
    <dgm:cxn modelId="{A53D7AC6-B1D9-41E3-A73C-990A6B5C00D5}" type="presOf" srcId="{E027A566-956E-4F65-BC4A-D153F695EAF8}" destId="{EC9ADB57-CF5C-4260-A14B-CC5FF517FA20}" srcOrd="0" destOrd="0" presId="urn:microsoft.com/office/officeart/2005/8/layout/hProcess4"/>
    <dgm:cxn modelId="{B4989444-5369-4698-9893-FC34178861A1}" type="presOf" srcId="{E3C3295A-B4B0-4189-A2DF-09BE1C80D0D4}" destId="{C745722D-547E-43B9-8367-04DDB929710E}" srcOrd="0" destOrd="0" presId="urn:microsoft.com/office/officeart/2005/8/layout/hProcess4"/>
    <dgm:cxn modelId="{1C7214EB-8E46-4D87-8F82-BA3D1D72298C}" type="presOf" srcId="{1E7AE1A2-24E0-4AEC-B08C-11B3B292B972}" destId="{C4FEA3A6-4AA3-421A-8909-96E3CBC7C8CE}" srcOrd="0" destOrd="0" presId="urn:microsoft.com/office/officeart/2005/8/layout/hProcess4"/>
    <dgm:cxn modelId="{F0AD5324-5E00-4674-AC3A-BD1F8D2C801F}" srcId="{7CFC74CD-453C-45DE-AA5E-C8DDF1DD33CC}" destId="{CC4CB14E-1D91-4642-8483-4E5EAC6E4244}" srcOrd="3" destOrd="0" parTransId="{1AF441B5-2C9F-4EB8-B6A8-847E4C9A71E8}" sibTransId="{BC91E518-8522-4BFF-ADDD-AFE0D958FA87}"/>
    <dgm:cxn modelId="{2549C6D4-EE97-4351-882F-1F1874A39EB1}" type="presOf" srcId="{D74EB728-5D42-4898-BEEE-C6F4A65197FA}" destId="{363721F2-E378-471C-B5AA-B6413CF95791}" srcOrd="0" destOrd="0" presId="urn:microsoft.com/office/officeart/2005/8/layout/hProcess4"/>
    <dgm:cxn modelId="{F936ECC3-3FDE-4740-B186-A1916A5F9DAD}" srcId="{7CFC74CD-453C-45DE-AA5E-C8DDF1DD33CC}" destId="{B377DE4B-43BD-4407-AB21-FB7B944E42A8}" srcOrd="2" destOrd="0" parTransId="{D1AAE06D-742B-443F-8CDA-0477323E5BAA}" sibTransId="{02C1DC7D-883C-4212-8EF4-3F9B1C79EF52}"/>
    <dgm:cxn modelId="{6AF9BABC-FE35-4307-AFA9-182196C546A6}" type="presOf" srcId="{7CFC74CD-453C-45DE-AA5E-C8DDF1DD33CC}" destId="{557A25EA-E5B5-459E-9467-538062F0B580}" srcOrd="0" destOrd="0" presId="urn:microsoft.com/office/officeart/2005/8/layout/hProcess4"/>
    <dgm:cxn modelId="{73F64445-1283-4A16-A920-E517D02376B8}" type="presOf" srcId="{B377DE4B-43BD-4407-AB21-FB7B944E42A8}" destId="{2BC41366-467D-45A0-A949-A0A5AD46BFB7}" srcOrd="0" destOrd="0" presId="urn:microsoft.com/office/officeart/2005/8/layout/hProcess4"/>
    <dgm:cxn modelId="{7A5192D4-A7F8-4573-9941-AE325BD89DEE}" type="presOf" srcId="{02C1DC7D-883C-4212-8EF4-3F9B1C79EF52}" destId="{CFBE0AA3-8AB6-4E57-A54A-5E0C89A80E80}" srcOrd="0" destOrd="0" presId="urn:microsoft.com/office/officeart/2005/8/layout/hProcess4"/>
    <dgm:cxn modelId="{E10986A0-D008-4390-BE51-B274AD57273A}" srcId="{7CFC74CD-453C-45DE-AA5E-C8DDF1DD33CC}" destId="{91880402-3792-4C44-ABA3-DA784CCF85DD}" srcOrd="6" destOrd="0" parTransId="{71EE93CB-6AA5-4882-8974-512A76A9E369}" sibTransId="{C090ACE6-4A5D-4206-A7E7-09B5142B765B}"/>
    <dgm:cxn modelId="{85917898-F1E9-44E9-BA42-446195B89DCF}" type="presOf" srcId="{09019F8A-2FB2-4F60-8AF7-0ED6823A6260}" destId="{B7377DF6-CE1F-4759-A6A8-B6E57F2C86B3}" srcOrd="0" destOrd="0" presId="urn:microsoft.com/office/officeart/2005/8/layout/hProcess4"/>
    <dgm:cxn modelId="{FC7ABCC2-576C-4F6E-86C6-9E9A56CDFB00}" srcId="{7CFC74CD-453C-45DE-AA5E-C8DDF1DD33CC}" destId="{B0FE45D8-7073-4027-B987-41335FE59833}" srcOrd="0" destOrd="0" parTransId="{9ADDE8E9-435C-4F83-95A3-730A1B6EE211}" sibTransId="{E027A566-956E-4F65-BC4A-D153F695EAF8}"/>
    <dgm:cxn modelId="{C1A208E8-DF76-495D-B254-1EF75554BE1A}" srcId="{7CFC74CD-453C-45DE-AA5E-C8DDF1DD33CC}" destId="{ED7E349F-C83A-4938-8B7D-4D2FE2C6E806}" srcOrd="4" destOrd="0" parTransId="{839FDE13-AB02-4CF1-8EEE-D2CE9285AED2}" sibTransId="{09019F8A-2FB2-4F60-8AF7-0ED6823A6260}"/>
    <dgm:cxn modelId="{D9E3A118-C231-49E1-B734-CE1588B5ECBE}" srcId="{7CFC74CD-453C-45DE-AA5E-C8DDF1DD33CC}" destId="{1E7AE1A2-24E0-4AEC-B08C-11B3B292B972}" srcOrd="1" destOrd="0" parTransId="{91861CB1-B56C-4FA7-A6AE-AD2A2D5301CB}" sibTransId="{E3C3295A-B4B0-4189-A2DF-09BE1C80D0D4}"/>
    <dgm:cxn modelId="{30C46E34-5903-4CC8-9A7F-9CE0A3242C56}" type="presOf" srcId="{ED7E349F-C83A-4938-8B7D-4D2FE2C6E806}" destId="{BEEC4410-0B56-4F8A-BB07-49ED97EADEE9}" srcOrd="0" destOrd="0" presId="urn:microsoft.com/office/officeart/2005/8/layout/hProcess4"/>
    <dgm:cxn modelId="{E32D59BC-C716-4E9E-83F5-367A70FA2D65}" srcId="{7CFC74CD-453C-45DE-AA5E-C8DDF1DD33CC}" destId="{7E17E8D2-7966-4E2C-9FBD-30DF674BFA87}" srcOrd="5" destOrd="0" parTransId="{58F646CD-5795-43B6-A5B7-BE6356227C36}" sibTransId="{D74EB728-5D42-4898-BEEE-C6F4A65197FA}"/>
    <dgm:cxn modelId="{7BCA8C94-A11A-408A-9FEF-E271EA638F31}" type="presOf" srcId="{CC4CB14E-1D91-4642-8483-4E5EAC6E4244}" destId="{FE7D9C7A-1885-46A0-B70D-A6B9FFE20CE5}" srcOrd="0" destOrd="0" presId="urn:microsoft.com/office/officeart/2005/8/layout/hProcess4"/>
    <dgm:cxn modelId="{2DF632AF-0185-499A-ACFC-676A0BEBEF21}" type="presOf" srcId="{BC91E518-8522-4BFF-ADDD-AFE0D958FA87}" destId="{B2C5E59E-5441-4D8B-A60D-C9333923825A}" srcOrd="0" destOrd="0" presId="urn:microsoft.com/office/officeart/2005/8/layout/hProcess4"/>
    <dgm:cxn modelId="{3E1D672F-AF31-4B58-88E8-08AE520D5BF5}" type="presOf" srcId="{7E17E8D2-7966-4E2C-9FBD-30DF674BFA87}" destId="{1B7DCE87-8AA4-402E-8EBD-09A0466882CD}" srcOrd="0" destOrd="0" presId="urn:microsoft.com/office/officeart/2005/8/layout/hProcess4"/>
    <dgm:cxn modelId="{E27259F7-43DA-4D6E-97EA-CC292C89173A}" type="presParOf" srcId="{557A25EA-E5B5-459E-9467-538062F0B580}" destId="{2C402B63-47DC-47CC-84F7-9F636B4CFE95}" srcOrd="0" destOrd="0" presId="urn:microsoft.com/office/officeart/2005/8/layout/hProcess4"/>
    <dgm:cxn modelId="{4BE92DBB-CE3C-4D44-A826-CEB9CB321902}" type="presParOf" srcId="{557A25EA-E5B5-459E-9467-538062F0B580}" destId="{16DAF706-7A16-4EDF-A559-02476EFEBAD5}" srcOrd="1" destOrd="0" presId="urn:microsoft.com/office/officeart/2005/8/layout/hProcess4"/>
    <dgm:cxn modelId="{155EECA0-BA01-4174-9843-C1A7075EBC5E}" type="presParOf" srcId="{557A25EA-E5B5-459E-9467-538062F0B580}" destId="{B463DD37-A7A0-4B8C-9987-3065B4C81720}" srcOrd="2" destOrd="0" presId="urn:microsoft.com/office/officeart/2005/8/layout/hProcess4"/>
    <dgm:cxn modelId="{FB9DC510-9BB6-49B4-9A68-46AB7F0A971F}" type="presParOf" srcId="{B463DD37-A7A0-4B8C-9987-3065B4C81720}" destId="{9022EEB2-34C5-4CF1-91B4-BFAC2EA09AD4}" srcOrd="0" destOrd="0" presId="urn:microsoft.com/office/officeart/2005/8/layout/hProcess4"/>
    <dgm:cxn modelId="{D0B84619-226A-49D2-9FB2-C821F3B7FE87}" type="presParOf" srcId="{9022EEB2-34C5-4CF1-91B4-BFAC2EA09AD4}" destId="{89D68064-86E2-4601-AC97-51AB2E56F69D}" srcOrd="0" destOrd="0" presId="urn:microsoft.com/office/officeart/2005/8/layout/hProcess4"/>
    <dgm:cxn modelId="{FDC6EA38-623E-43C7-BE49-5E860D7C287B}" type="presParOf" srcId="{9022EEB2-34C5-4CF1-91B4-BFAC2EA09AD4}" destId="{571C25AA-FD55-4DD5-B2CC-3465FFDA169E}" srcOrd="1" destOrd="0" presId="urn:microsoft.com/office/officeart/2005/8/layout/hProcess4"/>
    <dgm:cxn modelId="{60E23579-F667-4753-9F70-229B44C94D93}" type="presParOf" srcId="{9022EEB2-34C5-4CF1-91B4-BFAC2EA09AD4}" destId="{19F69FF1-18DD-4CF6-93C0-34B840501BF8}" srcOrd="2" destOrd="0" presId="urn:microsoft.com/office/officeart/2005/8/layout/hProcess4"/>
    <dgm:cxn modelId="{90AEFA26-D738-4D3C-8D80-DC8FCDE81FF1}" type="presParOf" srcId="{9022EEB2-34C5-4CF1-91B4-BFAC2EA09AD4}" destId="{F1950050-C4A8-40F7-9356-FBA200889139}" srcOrd="3" destOrd="0" presId="urn:microsoft.com/office/officeart/2005/8/layout/hProcess4"/>
    <dgm:cxn modelId="{232ECCB3-A096-4DC9-BA77-5F9D4C7488C8}" type="presParOf" srcId="{9022EEB2-34C5-4CF1-91B4-BFAC2EA09AD4}" destId="{6A496E2E-A7A0-46C8-B60E-DB242966B9CC}" srcOrd="4" destOrd="0" presId="urn:microsoft.com/office/officeart/2005/8/layout/hProcess4"/>
    <dgm:cxn modelId="{41223A56-5BFC-4500-B700-170AADA4FB7B}" type="presParOf" srcId="{B463DD37-A7A0-4B8C-9987-3065B4C81720}" destId="{EC9ADB57-CF5C-4260-A14B-CC5FF517FA20}" srcOrd="1" destOrd="0" presId="urn:microsoft.com/office/officeart/2005/8/layout/hProcess4"/>
    <dgm:cxn modelId="{A730B95E-366C-40CE-83A1-68C107BEA559}" type="presParOf" srcId="{B463DD37-A7A0-4B8C-9987-3065B4C81720}" destId="{77C43CFC-FFE3-40D4-9A1F-25D77BB194A0}" srcOrd="2" destOrd="0" presId="urn:microsoft.com/office/officeart/2005/8/layout/hProcess4"/>
    <dgm:cxn modelId="{39FE4D42-0E85-466F-A63E-8D4BB488DE8F}" type="presParOf" srcId="{77C43CFC-FFE3-40D4-9A1F-25D77BB194A0}" destId="{F10F7652-D617-4594-ABB5-937E7CB1E424}" srcOrd="0" destOrd="0" presId="urn:microsoft.com/office/officeart/2005/8/layout/hProcess4"/>
    <dgm:cxn modelId="{27D45ECB-66FC-4640-8E60-19916D743A06}" type="presParOf" srcId="{77C43CFC-FFE3-40D4-9A1F-25D77BB194A0}" destId="{53ADF826-8189-4B3F-B36A-907E149E6D26}" srcOrd="1" destOrd="0" presId="urn:microsoft.com/office/officeart/2005/8/layout/hProcess4"/>
    <dgm:cxn modelId="{6DD05C80-3292-4673-A5BB-A009B202A6C0}" type="presParOf" srcId="{77C43CFC-FFE3-40D4-9A1F-25D77BB194A0}" destId="{A8862EE5-62AD-4C49-85E4-1109E122AAB3}" srcOrd="2" destOrd="0" presId="urn:microsoft.com/office/officeart/2005/8/layout/hProcess4"/>
    <dgm:cxn modelId="{CB42EF95-F028-4437-A72A-B5148CF119A9}" type="presParOf" srcId="{77C43CFC-FFE3-40D4-9A1F-25D77BB194A0}" destId="{C4FEA3A6-4AA3-421A-8909-96E3CBC7C8CE}" srcOrd="3" destOrd="0" presId="urn:microsoft.com/office/officeart/2005/8/layout/hProcess4"/>
    <dgm:cxn modelId="{295036A0-0DCC-4416-B175-528FEFC21BE0}" type="presParOf" srcId="{77C43CFC-FFE3-40D4-9A1F-25D77BB194A0}" destId="{FC5CCA36-D523-40A3-82A2-FE785F038E05}" srcOrd="4" destOrd="0" presId="urn:microsoft.com/office/officeart/2005/8/layout/hProcess4"/>
    <dgm:cxn modelId="{DF2793B0-9B27-4D8C-9CA6-82584F4857B1}" type="presParOf" srcId="{B463DD37-A7A0-4B8C-9987-3065B4C81720}" destId="{C745722D-547E-43B9-8367-04DDB929710E}" srcOrd="3" destOrd="0" presId="urn:microsoft.com/office/officeart/2005/8/layout/hProcess4"/>
    <dgm:cxn modelId="{4CB7DF86-7CDD-4F14-B31F-5381A487621F}" type="presParOf" srcId="{B463DD37-A7A0-4B8C-9987-3065B4C81720}" destId="{9BC72AA5-4648-4979-90E6-E6EFA5C92300}" srcOrd="4" destOrd="0" presId="urn:microsoft.com/office/officeart/2005/8/layout/hProcess4"/>
    <dgm:cxn modelId="{D61F6F0E-F828-4CB6-826E-15CBA67E71B0}" type="presParOf" srcId="{9BC72AA5-4648-4979-90E6-E6EFA5C92300}" destId="{DB95E67D-753B-4F52-8452-23000A8F7C0D}" srcOrd="0" destOrd="0" presId="urn:microsoft.com/office/officeart/2005/8/layout/hProcess4"/>
    <dgm:cxn modelId="{181A15F0-7D55-432F-A89D-35718F7FB90E}" type="presParOf" srcId="{9BC72AA5-4648-4979-90E6-E6EFA5C92300}" destId="{99615FB7-28E4-421E-81E6-350294A76378}" srcOrd="1" destOrd="0" presId="urn:microsoft.com/office/officeart/2005/8/layout/hProcess4"/>
    <dgm:cxn modelId="{E732C9B3-A528-4D7B-BEC3-46DE62CEF8BB}" type="presParOf" srcId="{9BC72AA5-4648-4979-90E6-E6EFA5C92300}" destId="{5DD05961-CCDA-4F24-809A-A71EF268B0BA}" srcOrd="2" destOrd="0" presId="urn:microsoft.com/office/officeart/2005/8/layout/hProcess4"/>
    <dgm:cxn modelId="{20BC4980-9893-4751-915A-3C2B25BE9FAA}" type="presParOf" srcId="{9BC72AA5-4648-4979-90E6-E6EFA5C92300}" destId="{2BC41366-467D-45A0-A949-A0A5AD46BFB7}" srcOrd="3" destOrd="0" presId="urn:microsoft.com/office/officeart/2005/8/layout/hProcess4"/>
    <dgm:cxn modelId="{C0891B15-4667-410F-AEEC-47F349EBE143}" type="presParOf" srcId="{9BC72AA5-4648-4979-90E6-E6EFA5C92300}" destId="{8CC6428D-2CDC-46A5-8231-4E8AEBEA166A}" srcOrd="4" destOrd="0" presId="urn:microsoft.com/office/officeart/2005/8/layout/hProcess4"/>
    <dgm:cxn modelId="{697A8495-9253-4CC8-9CDA-BA55F1BC3E7E}" type="presParOf" srcId="{B463DD37-A7A0-4B8C-9987-3065B4C81720}" destId="{CFBE0AA3-8AB6-4E57-A54A-5E0C89A80E80}" srcOrd="5" destOrd="0" presId="urn:microsoft.com/office/officeart/2005/8/layout/hProcess4"/>
    <dgm:cxn modelId="{8B161DAE-CE98-4D4D-BC1C-CC4DB93F4CC4}" type="presParOf" srcId="{B463DD37-A7A0-4B8C-9987-3065B4C81720}" destId="{CA491238-7DBF-4434-8971-2952D81354BF}" srcOrd="6" destOrd="0" presId="urn:microsoft.com/office/officeart/2005/8/layout/hProcess4"/>
    <dgm:cxn modelId="{43A655FE-CC43-4D6B-89E4-8397F327B330}" type="presParOf" srcId="{CA491238-7DBF-4434-8971-2952D81354BF}" destId="{8E1DFACE-1895-4C04-9496-3E057067BD4F}" srcOrd="0" destOrd="0" presId="urn:microsoft.com/office/officeart/2005/8/layout/hProcess4"/>
    <dgm:cxn modelId="{AF883B0F-5D3B-4B7A-9588-FB74D17905C0}" type="presParOf" srcId="{CA491238-7DBF-4434-8971-2952D81354BF}" destId="{90F09E4B-0695-4240-B45F-3DA544A50DAC}" srcOrd="1" destOrd="0" presId="urn:microsoft.com/office/officeart/2005/8/layout/hProcess4"/>
    <dgm:cxn modelId="{87338D2E-89F0-45F4-8DF3-4C1D8AF86F3E}" type="presParOf" srcId="{CA491238-7DBF-4434-8971-2952D81354BF}" destId="{5EEB1ECA-D3EF-4D2E-96A0-AAEE5CB23F50}" srcOrd="2" destOrd="0" presId="urn:microsoft.com/office/officeart/2005/8/layout/hProcess4"/>
    <dgm:cxn modelId="{384D4D69-8AFD-44E5-8EC6-3B587F4CCF5D}" type="presParOf" srcId="{CA491238-7DBF-4434-8971-2952D81354BF}" destId="{FE7D9C7A-1885-46A0-B70D-A6B9FFE20CE5}" srcOrd="3" destOrd="0" presId="urn:microsoft.com/office/officeart/2005/8/layout/hProcess4"/>
    <dgm:cxn modelId="{B1EB7BC1-B87D-4C17-BA88-8045B1823997}" type="presParOf" srcId="{CA491238-7DBF-4434-8971-2952D81354BF}" destId="{4801BCFA-254A-4735-B249-19E27639303D}" srcOrd="4" destOrd="0" presId="urn:microsoft.com/office/officeart/2005/8/layout/hProcess4"/>
    <dgm:cxn modelId="{498D8BB5-5EC0-4449-AA39-B2635660B028}" type="presParOf" srcId="{B463DD37-A7A0-4B8C-9987-3065B4C81720}" destId="{B2C5E59E-5441-4D8B-A60D-C9333923825A}" srcOrd="7" destOrd="0" presId="urn:microsoft.com/office/officeart/2005/8/layout/hProcess4"/>
    <dgm:cxn modelId="{BAEEF853-7F02-4A45-8A21-489F8DFA1DBA}" type="presParOf" srcId="{B463DD37-A7A0-4B8C-9987-3065B4C81720}" destId="{8F451FB9-DED2-4453-98E4-D1375920BD3B}" srcOrd="8" destOrd="0" presId="urn:microsoft.com/office/officeart/2005/8/layout/hProcess4"/>
    <dgm:cxn modelId="{AD512CEF-15D7-4AF8-BEB5-763AE9E50078}" type="presParOf" srcId="{8F451FB9-DED2-4453-98E4-D1375920BD3B}" destId="{7201A723-A6B0-40E8-BE73-FD1E884E8E01}" srcOrd="0" destOrd="0" presId="urn:microsoft.com/office/officeart/2005/8/layout/hProcess4"/>
    <dgm:cxn modelId="{E34DA304-8AAD-4936-BC7E-3AA7224A12E9}" type="presParOf" srcId="{8F451FB9-DED2-4453-98E4-D1375920BD3B}" destId="{DEFC2EFD-5EA7-4CF2-B627-3F2276603CC0}" srcOrd="1" destOrd="0" presId="urn:microsoft.com/office/officeart/2005/8/layout/hProcess4"/>
    <dgm:cxn modelId="{E7C1A15D-ACCA-4206-8C4C-88661CD81B60}" type="presParOf" srcId="{8F451FB9-DED2-4453-98E4-D1375920BD3B}" destId="{9E216E2A-D22D-4667-B3F9-07470C02CCDC}" srcOrd="2" destOrd="0" presId="urn:microsoft.com/office/officeart/2005/8/layout/hProcess4"/>
    <dgm:cxn modelId="{C0773F5A-F1E7-4E5C-80F2-3C18B80C9DBC}" type="presParOf" srcId="{8F451FB9-DED2-4453-98E4-D1375920BD3B}" destId="{BEEC4410-0B56-4F8A-BB07-49ED97EADEE9}" srcOrd="3" destOrd="0" presId="urn:microsoft.com/office/officeart/2005/8/layout/hProcess4"/>
    <dgm:cxn modelId="{9189039A-905F-4E9D-8A5F-9BC89D39882F}" type="presParOf" srcId="{8F451FB9-DED2-4453-98E4-D1375920BD3B}" destId="{637A26D0-2BD6-4963-9587-74381C4821FF}" srcOrd="4" destOrd="0" presId="urn:microsoft.com/office/officeart/2005/8/layout/hProcess4"/>
    <dgm:cxn modelId="{9CF02137-7781-48F4-A795-33131F674AED}" type="presParOf" srcId="{B463DD37-A7A0-4B8C-9987-3065B4C81720}" destId="{B7377DF6-CE1F-4759-A6A8-B6E57F2C86B3}" srcOrd="9" destOrd="0" presId="urn:microsoft.com/office/officeart/2005/8/layout/hProcess4"/>
    <dgm:cxn modelId="{786CAFA7-3BAD-4113-A984-21DE51242C40}" type="presParOf" srcId="{B463DD37-A7A0-4B8C-9987-3065B4C81720}" destId="{94B2FB0C-BF8A-44A3-923C-77A46354DE53}" srcOrd="10" destOrd="0" presId="urn:microsoft.com/office/officeart/2005/8/layout/hProcess4"/>
    <dgm:cxn modelId="{29E65868-BE62-4112-82EF-DE56F7FD0B65}" type="presParOf" srcId="{94B2FB0C-BF8A-44A3-923C-77A46354DE53}" destId="{6D40AD88-58A9-40DC-A88A-706AA9EA2C7B}" srcOrd="0" destOrd="0" presId="urn:microsoft.com/office/officeart/2005/8/layout/hProcess4"/>
    <dgm:cxn modelId="{CD5AD89A-DD32-451C-8554-76FCDC3ACCCB}" type="presParOf" srcId="{94B2FB0C-BF8A-44A3-923C-77A46354DE53}" destId="{04A8C63B-DBA9-4D71-B31E-A906D70BE98C}" srcOrd="1" destOrd="0" presId="urn:microsoft.com/office/officeart/2005/8/layout/hProcess4"/>
    <dgm:cxn modelId="{FD6D4A75-DC42-403F-B354-3F8968085094}" type="presParOf" srcId="{94B2FB0C-BF8A-44A3-923C-77A46354DE53}" destId="{92C3008E-2877-4DBF-8F2B-F3329C99B8F9}" srcOrd="2" destOrd="0" presId="urn:microsoft.com/office/officeart/2005/8/layout/hProcess4"/>
    <dgm:cxn modelId="{300D806E-7164-42D1-BF76-76972832B1CD}" type="presParOf" srcId="{94B2FB0C-BF8A-44A3-923C-77A46354DE53}" destId="{1B7DCE87-8AA4-402E-8EBD-09A0466882CD}" srcOrd="3" destOrd="0" presId="urn:microsoft.com/office/officeart/2005/8/layout/hProcess4"/>
    <dgm:cxn modelId="{E148CF19-03E6-485A-B5D4-39E6172A6974}" type="presParOf" srcId="{94B2FB0C-BF8A-44A3-923C-77A46354DE53}" destId="{1D554D15-09C1-4CB4-BDFB-B3B39EE6EBF6}" srcOrd="4" destOrd="0" presId="urn:microsoft.com/office/officeart/2005/8/layout/hProcess4"/>
    <dgm:cxn modelId="{172EE2A8-528C-4B0D-82ED-F7F319E524E1}" type="presParOf" srcId="{B463DD37-A7A0-4B8C-9987-3065B4C81720}" destId="{363721F2-E378-471C-B5AA-B6413CF95791}" srcOrd="11" destOrd="0" presId="urn:microsoft.com/office/officeart/2005/8/layout/hProcess4"/>
    <dgm:cxn modelId="{CA4181B4-4D61-4581-A0AD-F03D82907A49}" type="presParOf" srcId="{B463DD37-A7A0-4B8C-9987-3065B4C81720}" destId="{5FA295DE-F63D-4DD9-84A3-1DB785DAD871}" srcOrd="12" destOrd="0" presId="urn:microsoft.com/office/officeart/2005/8/layout/hProcess4"/>
    <dgm:cxn modelId="{7154C229-07D4-4825-B242-C4DC4C4CB055}" type="presParOf" srcId="{5FA295DE-F63D-4DD9-84A3-1DB785DAD871}" destId="{B547BB7C-B1A4-41C4-942C-BBABF207F491}" srcOrd="0" destOrd="0" presId="urn:microsoft.com/office/officeart/2005/8/layout/hProcess4"/>
    <dgm:cxn modelId="{BB5BFE88-2626-4EDF-86D4-FC6E6B094300}" type="presParOf" srcId="{5FA295DE-F63D-4DD9-84A3-1DB785DAD871}" destId="{916E6CD4-1B90-442C-9FFB-BDC50A7EE0CE}" srcOrd="1" destOrd="0" presId="urn:microsoft.com/office/officeart/2005/8/layout/hProcess4"/>
    <dgm:cxn modelId="{D663897C-66C1-4337-BE91-0F92DBF27D34}" type="presParOf" srcId="{5FA295DE-F63D-4DD9-84A3-1DB785DAD871}" destId="{CF768766-C4FA-44EB-8F4C-5FCD9DEB1DE8}" srcOrd="2" destOrd="0" presId="urn:microsoft.com/office/officeart/2005/8/layout/hProcess4"/>
    <dgm:cxn modelId="{7AF6C4A8-9A31-4FB3-A152-9B0FEC7C9D90}" type="presParOf" srcId="{5FA295DE-F63D-4DD9-84A3-1DB785DAD871}" destId="{F987B3F1-B7ED-4AFE-AE1B-751EB91B9565}" srcOrd="3" destOrd="0" presId="urn:microsoft.com/office/officeart/2005/8/layout/hProcess4"/>
    <dgm:cxn modelId="{B38FB90B-6271-40C6-883C-C9C6AF7950F9}" type="presParOf" srcId="{5FA295DE-F63D-4DD9-84A3-1DB785DAD871}" destId="{7084259F-FF73-4931-A562-9BBFEDCD226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C25AA-FD55-4DD5-B2CC-3465FFDA169E}">
      <dsp:nvSpPr>
        <dsp:cNvPr id="0" name=""/>
        <dsp:cNvSpPr/>
      </dsp:nvSpPr>
      <dsp:spPr>
        <a:xfrm>
          <a:off x="7324" y="2456755"/>
          <a:ext cx="1208741" cy="996958"/>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9ADB57-CF5C-4260-A14B-CC5FF517FA20}">
      <dsp:nvSpPr>
        <dsp:cNvPr id="0" name=""/>
        <dsp:cNvSpPr/>
      </dsp:nvSpPr>
      <dsp:spPr>
        <a:xfrm>
          <a:off x="692504" y="2715383"/>
          <a:ext cx="1301723" cy="1301723"/>
        </a:xfrm>
        <a:prstGeom prst="leftCircularArrow">
          <a:avLst>
            <a:gd name="adj1" fmla="val 2916"/>
            <a:gd name="adj2" fmla="val 356798"/>
            <a:gd name="adj3" fmla="val 2132308"/>
            <a:gd name="adj4" fmla="val 9024489"/>
            <a:gd name="adj5" fmla="val 3402"/>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950050-C4A8-40F7-9356-FBA200889139}">
      <dsp:nvSpPr>
        <dsp:cNvPr id="0" name=""/>
        <dsp:cNvSpPr/>
      </dsp:nvSpPr>
      <dsp:spPr>
        <a:xfrm>
          <a:off x="275934" y="3240080"/>
          <a:ext cx="1074436" cy="427268"/>
        </a:xfrm>
        <a:prstGeom prst="roundRect">
          <a:avLst>
            <a:gd name="adj" fmla="val 10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mn-lt"/>
              <a:ea typeface="Verdana" panose="020B0604030504040204" pitchFamily="34" charset="0"/>
              <a:cs typeface="Verdana" panose="020B0604030504040204" pitchFamily="34" charset="0"/>
            </a:rPr>
            <a:t>PCDN</a:t>
          </a:r>
          <a:endParaRPr lang="fr-FR" sz="1200" kern="1200" dirty="0">
            <a:latin typeface="+mn-lt"/>
            <a:ea typeface="Verdana" panose="020B0604030504040204" pitchFamily="34" charset="0"/>
            <a:cs typeface="Verdana" panose="020B0604030504040204" pitchFamily="34" charset="0"/>
          </a:endParaRPr>
        </a:p>
      </dsp:txBody>
      <dsp:txXfrm>
        <a:off x="288448" y="3252594"/>
        <a:ext cx="1049408" cy="402240"/>
      </dsp:txXfrm>
    </dsp:sp>
    <dsp:sp modelId="{53ADF826-8189-4B3F-B36A-907E149E6D26}">
      <dsp:nvSpPr>
        <dsp:cNvPr id="0" name=""/>
        <dsp:cNvSpPr/>
      </dsp:nvSpPr>
      <dsp:spPr>
        <a:xfrm>
          <a:off x="1531102" y="2456755"/>
          <a:ext cx="1208741" cy="996958"/>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169773"/>
              <a:satOff val="0"/>
              <a:lumOff val="138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45722D-547E-43B9-8367-04DDB929710E}">
      <dsp:nvSpPr>
        <dsp:cNvPr id="0" name=""/>
        <dsp:cNvSpPr/>
      </dsp:nvSpPr>
      <dsp:spPr>
        <a:xfrm>
          <a:off x="2206208" y="1854273"/>
          <a:ext cx="1456173" cy="1456173"/>
        </a:xfrm>
        <a:prstGeom prst="circularArrow">
          <a:avLst>
            <a:gd name="adj1" fmla="val 2606"/>
            <a:gd name="adj2" fmla="val 316658"/>
            <a:gd name="adj3" fmla="val 19507831"/>
            <a:gd name="adj4" fmla="val 12575511"/>
            <a:gd name="adj5" fmla="val 3041"/>
          </a:avLst>
        </a:prstGeom>
        <a:solidFill>
          <a:schemeClr val="accent4">
            <a:shade val="90000"/>
            <a:hueOff val="-211389"/>
            <a:satOff val="0"/>
            <a:lumOff val="130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FEA3A6-4AA3-421A-8909-96E3CBC7C8CE}">
      <dsp:nvSpPr>
        <dsp:cNvPr id="0" name=""/>
        <dsp:cNvSpPr/>
      </dsp:nvSpPr>
      <dsp:spPr>
        <a:xfrm>
          <a:off x="1799711" y="2243121"/>
          <a:ext cx="1074436" cy="427268"/>
        </a:xfrm>
        <a:prstGeom prst="roundRect">
          <a:avLst>
            <a:gd name="adj" fmla="val 10000"/>
          </a:avLst>
        </a:prstGeom>
        <a:solidFill>
          <a:srgbClr val="FCA8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BE" altLang="fr-FR" sz="1200" kern="1200" dirty="0" smtClean="0">
              <a:latin typeface="+mn-lt"/>
              <a:ea typeface="Verdana" panose="020B0604030504040204" pitchFamily="34" charset="0"/>
              <a:cs typeface="Verdana" panose="020B0604030504040204" pitchFamily="34" charset="0"/>
            </a:rPr>
            <a:t>Gestion différenciée</a:t>
          </a:r>
          <a:endParaRPr lang="fr-FR" sz="1200" kern="1200" dirty="0">
            <a:latin typeface="+mn-lt"/>
            <a:ea typeface="Verdana" panose="020B0604030504040204" pitchFamily="34" charset="0"/>
            <a:cs typeface="Verdana" panose="020B0604030504040204" pitchFamily="34" charset="0"/>
          </a:endParaRPr>
        </a:p>
      </dsp:txBody>
      <dsp:txXfrm>
        <a:off x="1812225" y="2255635"/>
        <a:ext cx="1049408" cy="402240"/>
      </dsp:txXfrm>
    </dsp:sp>
    <dsp:sp modelId="{99615FB7-28E4-421E-81E6-350294A76378}">
      <dsp:nvSpPr>
        <dsp:cNvPr id="0" name=""/>
        <dsp:cNvSpPr/>
      </dsp:nvSpPr>
      <dsp:spPr>
        <a:xfrm>
          <a:off x="3054879" y="2456755"/>
          <a:ext cx="1208741" cy="996958"/>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339545"/>
              <a:satOff val="0"/>
              <a:lumOff val="276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BE0AA3-8AB6-4E57-A54A-5E0C89A80E80}">
      <dsp:nvSpPr>
        <dsp:cNvPr id="0" name=""/>
        <dsp:cNvSpPr/>
      </dsp:nvSpPr>
      <dsp:spPr>
        <a:xfrm>
          <a:off x="3740058" y="2715383"/>
          <a:ext cx="1301723" cy="1301723"/>
        </a:xfrm>
        <a:prstGeom prst="leftCircularArrow">
          <a:avLst>
            <a:gd name="adj1" fmla="val 2916"/>
            <a:gd name="adj2" fmla="val 356798"/>
            <a:gd name="adj3" fmla="val 2132308"/>
            <a:gd name="adj4" fmla="val 9024489"/>
            <a:gd name="adj5" fmla="val 3402"/>
          </a:avLst>
        </a:prstGeom>
        <a:solidFill>
          <a:schemeClr val="accent4">
            <a:shade val="90000"/>
            <a:hueOff val="-422779"/>
            <a:satOff val="0"/>
            <a:lumOff val="260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C41366-467D-45A0-A949-A0A5AD46BFB7}">
      <dsp:nvSpPr>
        <dsp:cNvPr id="0" name=""/>
        <dsp:cNvSpPr/>
      </dsp:nvSpPr>
      <dsp:spPr>
        <a:xfrm>
          <a:off x="3323488" y="3240080"/>
          <a:ext cx="1074436" cy="427268"/>
        </a:xfrm>
        <a:prstGeom prst="roundRect">
          <a:avLst>
            <a:gd name="adj" fmla="val 10000"/>
          </a:avLst>
        </a:prstGeom>
        <a:solidFill>
          <a:srgbClr val="FEBD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BE" sz="1000" b="1" kern="1200" dirty="0" smtClean="0"/>
            <a:t>PICVerts</a:t>
          </a:r>
          <a:endParaRPr lang="fr-BE" altLang="fr-FR" sz="1000" kern="1200" dirty="0">
            <a:latin typeface="Verdana" panose="020B0604030504040204" pitchFamily="34" charset="0"/>
            <a:ea typeface="Verdana" panose="020B0604030504040204" pitchFamily="34" charset="0"/>
            <a:cs typeface="Verdana" panose="020B0604030504040204" pitchFamily="34" charset="0"/>
          </a:endParaRPr>
        </a:p>
      </dsp:txBody>
      <dsp:txXfrm>
        <a:off x="3336002" y="3252594"/>
        <a:ext cx="1049408" cy="402240"/>
      </dsp:txXfrm>
    </dsp:sp>
    <dsp:sp modelId="{90F09E4B-0695-4240-B45F-3DA544A50DAC}">
      <dsp:nvSpPr>
        <dsp:cNvPr id="0" name=""/>
        <dsp:cNvSpPr/>
      </dsp:nvSpPr>
      <dsp:spPr>
        <a:xfrm>
          <a:off x="4578656" y="2456755"/>
          <a:ext cx="1208741" cy="996958"/>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509318"/>
              <a:satOff val="0"/>
              <a:lumOff val="41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C5E59E-5441-4D8B-A60D-C9333923825A}">
      <dsp:nvSpPr>
        <dsp:cNvPr id="0" name=""/>
        <dsp:cNvSpPr/>
      </dsp:nvSpPr>
      <dsp:spPr>
        <a:xfrm>
          <a:off x="5253763" y="1854273"/>
          <a:ext cx="1456173" cy="1456173"/>
        </a:xfrm>
        <a:prstGeom prst="circularArrow">
          <a:avLst>
            <a:gd name="adj1" fmla="val 2606"/>
            <a:gd name="adj2" fmla="val 316658"/>
            <a:gd name="adj3" fmla="val 19507831"/>
            <a:gd name="adj4" fmla="val 12575511"/>
            <a:gd name="adj5" fmla="val 3041"/>
          </a:avLst>
        </a:prstGeom>
        <a:solidFill>
          <a:schemeClr val="accent4">
            <a:shade val="90000"/>
            <a:hueOff val="-634168"/>
            <a:satOff val="0"/>
            <a:lumOff val="390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7D9C7A-1885-46A0-B70D-A6B9FFE20CE5}">
      <dsp:nvSpPr>
        <dsp:cNvPr id="0" name=""/>
        <dsp:cNvSpPr/>
      </dsp:nvSpPr>
      <dsp:spPr>
        <a:xfrm>
          <a:off x="4847266" y="2243121"/>
          <a:ext cx="1074436" cy="427268"/>
        </a:xfrm>
        <a:prstGeom prst="roundRect">
          <a:avLst>
            <a:gd name="adj" fmla="val 10000"/>
          </a:avLst>
        </a:prstGeom>
        <a:solidFill>
          <a:srgbClr val="FFD3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altLang="fr-FR" sz="1000" kern="1200" dirty="0" smtClean="0">
              <a:latin typeface="Verdana" panose="020B0604030504040204" pitchFamily="34" charset="0"/>
              <a:ea typeface="Verdana" panose="020B0604030504040204" pitchFamily="34" charset="0"/>
              <a:cs typeface="Verdana" panose="020B0604030504040204" pitchFamily="34" charset="0"/>
            </a:rPr>
            <a:t>Plan Maya</a:t>
          </a:r>
          <a:endParaRPr lang="fr-BE" altLang="fr-FR" sz="1000" kern="1200" dirty="0">
            <a:latin typeface="Verdana" panose="020B0604030504040204" pitchFamily="34" charset="0"/>
            <a:ea typeface="Verdana" panose="020B0604030504040204" pitchFamily="34" charset="0"/>
            <a:cs typeface="Verdana" panose="020B0604030504040204" pitchFamily="34" charset="0"/>
          </a:endParaRPr>
        </a:p>
      </dsp:txBody>
      <dsp:txXfrm>
        <a:off x="4859780" y="2255635"/>
        <a:ext cx="1049408" cy="402240"/>
      </dsp:txXfrm>
    </dsp:sp>
    <dsp:sp modelId="{DEFC2EFD-5EA7-4CF2-B627-3F2276603CC0}">
      <dsp:nvSpPr>
        <dsp:cNvPr id="0" name=""/>
        <dsp:cNvSpPr/>
      </dsp:nvSpPr>
      <dsp:spPr>
        <a:xfrm>
          <a:off x="6102434" y="2456755"/>
          <a:ext cx="1208741" cy="996958"/>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509318"/>
              <a:satOff val="0"/>
              <a:lumOff val="41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377DF6-CE1F-4759-A6A8-B6E57F2C86B3}">
      <dsp:nvSpPr>
        <dsp:cNvPr id="0" name=""/>
        <dsp:cNvSpPr/>
      </dsp:nvSpPr>
      <dsp:spPr>
        <a:xfrm>
          <a:off x="6787613" y="2715383"/>
          <a:ext cx="1301723" cy="1301723"/>
        </a:xfrm>
        <a:prstGeom prst="leftCircularArrow">
          <a:avLst>
            <a:gd name="adj1" fmla="val 2916"/>
            <a:gd name="adj2" fmla="val 356798"/>
            <a:gd name="adj3" fmla="val 2132308"/>
            <a:gd name="adj4" fmla="val 9024489"/>
            <a:gd name="adj5" fmla="val 3402"/>
          </a:avLst>
        </a:prstGeom>
        <a:solidFill>
          <a:schemeClr val="accent4">
            <a:shade val="90000"/>
            <a:hueOff val="-422779"/>
            <a:satOff val="0"/>
            <a:lumOff val="260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EC4410-0B56-4F8A-BB07-49ED97EADEE9}">
      <dsp:nvSpPr>
        <dsp:cNvPr id="0" name=""/>
        <dsp:cNvSpPr/>
      </dsp:nvSpPr>
      <dsp:spPr>
        <a:xfrm>
          <a:off x="6371043" y="3240080"/>
          <a:ext cx="1074436" cy="427268"/>
        </a:xfrm>
        <a:prstGeom prst="roundRect">
          <a:avLst>
            <a:gd name="adj" fmla="val 10000"/>
          </a:avLst>
        </a:prstGeom>
        <a:solidFill>
          <a:srgbClr val="FFD3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fr-FR" sz="1000" kern="1200" dirty="0" smtClean="0">
              <a:latin typeface="Verdana" panose="020B0604030504040204" pitchFamily="34" charset="0"/>
              <a:ea typeface="Verdana" panose="020B0604030504040204" pitchFamily="34" charset="0"/>
              <a:cs typeface="Verdana" panose="020B0604030504040204" pitchFamily="34" charset="0"/>
            </a:rPr>
            <a:t>Wallonie cyclable</a:t>
          </a:r>
          <a:endParaRPr lang="fr-FR" sz="1000" kern="1200" dirty="0">
            <a:latin typeface="Verdana" panose="020B0604030504040204" pitchFamily="34" charset="0"/>
            <a:ea typeface="Verdana" panose="020B0604030504040204" pitchFamily="34" charset="0"/>
            <a:cs typeface="Verdana" panose="020B0604030504040204" pitchFamily="34" charset="0"/>
          </a:endParaRPr>
        </a:p>
      </dsp:txBody>
      <dsp:txXfrm>
        <a:off x="6383557" y="3252594"/>
        <a:ext cx="1049408" cy="402240"/>
      </dsp:txXfrm>
    </dsp:sp>
    <dsp:sp modelId="{04A8C63B-DBA9-4D71-B31E-A906D70BE98C}">
      <dsp:nvSpPr>
        <dsp:cNvPr id="0" name=""/>
        <dsp:cNvSpPr/>
      </dsp:nvSpPr>
      <dsp:spPr>
        <a:xfrm>
          <a:off x="7626211" y="2456755"/>
          <a:ext cx="1208741" cy="996958"/>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339545"/>
              <a:satOff val="0"/>
              <a:lumOff val="276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3721F2-E378-471C-B5AA-B6413CF95791}">
      <dsp:nvSpPr>
        <dsp:cNvPr id="0" name=""/>
        <dsp:cNvSpPr/>
      </dsp:nvSpPr>
      <dsp:spPr>
        <a:xfrm>
          <a:off x="8301318" y="1854273"/>
          <a:ext cx="1456173" cy="1456173"/>
        </a:xfrm>
        <a:prstGeom prst="circularArrow">
          <a:avLst>
            <a:gd name="adj1" fmla="val 2606"/>
            <a:gd name="adj2" fmla="val 316658"/>
            <a:gd name="adj3" fmla="val 19507831"/>
            <a:gd name="adj4" fmla="val 12575511"/>
            <a:gd name="adj5" fmla="val 3041"/>
          </a:avLst>
        </a:prstGeom>
        <a:solidFill>
          <a:schemeClr val="accent4">
            <a:shade val="90000"/>
            <a:hueOff val="-211389"/>
            <a:satOff val="0"/>
            <a:lumOff val="130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7DCE87-8AA4-402E-8EBD-09A0466882CD}">
      <dsp:nvSpPr>
        <dsp:cNvPr id="0" name=""/>
        <dsp:cNvSpPr/>
      </dsp:nvSpPr>
      <dsp:spPr>
        <a:xfrm>
          <a:off x="7894820" y="2243121"/>
          <a:ext cx="1074436" cy="427268"/>
        </a:xfrm>
        <a:prstGeom prst="roundRect">
          <a:avLst>
            <a:gd name="adj" fmla="val 10000"/>
          </a:avLst>
        </a:prstGeom>
        <a:solidFill>
          <a:srgbClr val="FEBD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FR" sz="1300" kern="1200" dirty="0" smtClean="0"/>
            <a:t>Fauchage tardif </a:t>
          </a:r>
          <a:endParaRPr lang="fr-FR" sz="1300" kern="1200" dirty="0"/>
        </a:p>
      </dsp:txBody>
      <dsp:txXfrm>
        <a:off x="7907334" y="2255635"/>
        <a:ext cx="1049408" cy="402240"/>
      </dsp:txXfrm>
    </dsp:sp>
    <dsp:sp modelId="{916E6CD4-1B90-442C-9FFB-BDC50A7EE0CE}">
      <dsp:nvSpPr>
        <dsp:cNvPr id="0" name=""/>
        <dsp:cNvSpPr/>
      </dsp:nvSpPr>
      <dsp:spPr>
        <a:xfrm>
          <a:off x="9149989" y="2456755"/>
          <a:ext cx="1208741" cy="996958"/>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169773"/>
              <a:satOff val="0"/>
              <a:lumOff val="138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87B3F1-B7ED-4AFE-AE1B-751EB91B9565}">
      <dsp:nvSpPr>
        <dsp:cNvPr id="0" name=""/>
        <dsp:cNvSpPr/>
      </dsp:nvSpPr>
      <dsp:spPr>
        <a:xfrm>
          <a:off x="9418598" y="3240080"/>
          <a:ext cx="1074436" cy="427268"/>
        </a:xfrm>
        <a:prstGeom prst="roundRect">
          <a:avLst>
            <a:gd name="adj" fmla="val 10000"/>
          </a:avLst>
        </a:prstGeom>
        <a:solidFill>
          <a:srgbClr val="FCA8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FR" sz="1300" kern="1200" dirty="0" smtClean="0"/>
            <a:t>Covoit’stop</a:t>
          </a:r>
          <a:endParaRPr lang="fr-FR" sz="1300" kern="1200" dirty="0"/>
        </a:p>
      </dsp:txBody>
      <dsp:txXfrm>
        <a:off x="9431112" y="3252594"/>
        <a:ext cx="1049408" cy="4022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1FBFD1F-DBD2-4700-A2C7-E2A116A83C54}" type="datetimeFigureOut">
              <a:rPr lang="fr-BE" smtClean="0"/>
              <a:t>27-04-22</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0AB4A-4C0A-4955-971E-CA30C5EF6DEB}" type="slidenum">
              <a:rPr lang="fr-BE" smtClean="0"/>
              <a:t>‹N°›</a:t>
            </a:fld>
            <a:endParaRPr lang="fr-BE"/>
          </a:p>
        </p:txBody>
      </p:sp>
    </p:spTree>
    <p:extLst>
      <p:ext uri="{BB962C8B-B14F-4D97-AF65-F5344CB8AC3E}">
        <p14:creationId xmlns:p14="http://schemas.microsoft.com/office/powerpoint/2010/main" val="115968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07B42F-3485-49C4-A55E-B580B06C486F}" type="datetimeFigureOut">
              <a:rPr lang="fr-BE" smtClean="0"/>
              <a:t>27-04-22</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D4956BB-D91F-41CB-8430-FFE8E4219048}" type="slidenum">
              <a:rPr lang="fr-BE" smtClean="0"/>
              <a:t>‹N°›</a:t>
            </a:fld>
            <a:endParaRPr lang="fr-BE"/>
          </a:p>
        </p:txBody>
      </p:sp>
    </p:spTree>
    <p:extLst>
      <p:ext uri="{BB962C8B-B14F-4D97-AF65-F5344CB8AC3E}">
        <p14:creationId xmlns:p14="http://schemas.microsoft.com/office/powerpoint/2010/main" val="319034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1</a:t>
            </a:fld>
            <a:endParaRPr lang="fr-BE"/>
          </a:p>
        </p:txBody>
      </p:sp>
    </p:spTree>
    <p:extLst>
      <p:ext uri="{BB962C8B-B14F-4D97-AF65-F5344CB8AC3E}">
        <p14:creationId xmlns:p14="http://schemas.microsoft.com/office/powerpoint/2010/main" val="415184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10</a:t>
            </a:fld>
            <a:endParaRPr lang="fr-BE"/>
          </a:p>
        </p:txBody>
      </p:sp>
    </p:spTree>
    <p:extLst>
      <p:ext uri="{BB962C8B-B14F-4D97-AF65-F5344CB8AC3E}">
        <p14:creationId xmlns:p14="http://schemas.microsoft.com/office/powerpoint/2010/main" val="428860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11</a:t>
            </a:fld>
            <a:endParaRPr lang="fr-BE"/>
          </a:p>
        </p:txBody>
      </p:sp>
    </p:spTree>
    <p:extLst>
      <p:ext uri="{BB962C8B-B14F-4D97-AF65-F5344CB8AC3E}">
        <p14:creationId xmlns:p14="http://schemas.microsoft.com/office/powerpoint/2010/main" val="74949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12</a:t>
            </a:fld>
            <a:endParaRPr lang="fr-BE"/>
          </a:p>
        </p:txBody>
      </p:sp>
    </p:spTree>
    <p:extLst>
      <p:ext uri="{BB962C8B-B14F-4D97-AF65-F5344CB8AC3E}">
        <p14:creationId xmlns:p14="http://schemas.microsoft.com/office/powerpoint/2010/main" val="213511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13</a:t>
            </a:fld>
            <a:endParaRPr lang="fr-BE"/>
          </a:p>
        </p:txBody>
      </p:sp>
    </p:spTree>
    <p:extLst>
      <p:ext uri="{BB962C8B-B14F-4D97-AF65-F5344CB8AC3E}">
        <p14:creationId xmlns:p14="http://schemas.microsoft.com/office/powerpoint/2010/main" val="188480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14</a:t>
            </a:fld>
            <a:endParaRPr lang="fr-BE"/>
          </a:p>
        </p:txBody>
      </p:sp>
    </p:spTree>
    <p:extLst>
      <p:ext uri="{BB962C8B-B14F-4D97-AF65-F5344CB8AC3E}">
        <p14:creationId xmlns:p14="http://schemas.microsoft.com/office/powerpoint/2010/main" val="41957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2</a:t>
            </a:fld>
            <a:endParaRPr lang="fr-BE"/>
          </a:p>
        </p:txBody>
      </p:sp>
    </p:spTree>
    <p:extLst>
      <p:ext uri="{BB962C8B-B14F-4D97-AF65-F5344CB8AC3E}">
        <p14:creationId xmlns:p14="http://schemas.microsoft.com/office/powerpoint/2010/main" val="318076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3</a:t>
            </a:fld>
            <a:endParaRPr lang="fr-BE"/>
          </a:p>
        </p:txBody>
      </p:sp>
    </p:spTree>
    <p:extLst>
      <p:ext uri="{BB962C8B-B14F-4D97-AF65-F5344CB8AC3E}">
        <p14:creationId xmlns:p14="http://schemas.microsoft.com/office/powerpoint/2010/main" val="393641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4</a:t>
            </a:fld>
            <a:endParaRPr lang="fr-BE"/>
          </a:p>
        </p:txBody>
      </p:sp>
    </p:spTree>
    <p:extLst>
      <p:ext uri="{BB962C8B-B14F-4D97-AF65-F5344CB8AC3E}">
        <p14:creationId xmlns:p14="http://schemas.microsoft.com/office/powerpoint/2010/main" val="155014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5</a:t>
            </a:fld>
            <a:endParaRPr lang="fr-BE"/>
          </a:p>
        </p:txBody>
      </p:sp>
    </p:spTree>
    <p:extLst>
      <p:ext uri="{BB962C8B-B14F-4D97-AF65-F5344CB8AC3E}">
        <p14:creationId xmlns:p14="http://schemas.microsoft.com/office/powerpoint/2010/main" val="146153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fr-BE" altLang="fr-FR" dirty="0" smtClean="0"/>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31246D-FA13-4EE7-A08F-F0BE739FC62F}" type="slidenum">
              <a:rPr lang="fr-BE" altLang="fr-FR" smtClean="0"/>
              <a:pPr/>
              <a:t>6</a:t>
            </a:fld>
            <a:endParaRPr lang="fr-BE" altLang="fr-FR" smtClean="0"/>
          </a:p>
        </p:txBody>
      </p:sp>
    </p:spTree>
    <p:extLst>
      <p:ext uri="{BB962C8B-B14F-4D97-AF65-F5344CB8AC3E}">
        <p14:creationId xmlns:p14="http://schemas.microsoft.com/office/powerpoint/2010/main" val="77762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7</a:t>
            </a:fld>
            <a:endParaRPr lang="fr-BE"/>
          </a:p>
        </p:txBody>
      </p:sp>
    </p:spTree>
    <p:extLst>
      <p:ext uri="{BB962C8B-B14F-4D97-AF65-F5344CB8AC3E}">
        <p14:creationId xmlns:p14="http://schemas.microsoft.com/office/powerpoint/2010/main" val="70790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8</a:t>
            </a:fld>
            <a:endParaRPr lang="fr-BE"/>
          </a:p>
        </p:txBody>
      </p:sp>
    </p:spTree>
    <p:extLst>
      <p:ext uri="{BB962C8B-B14F-4D97-AF65-F5344CB8AC3E}">
        <p14:creationId xmlns:p14="http://schemas.microsoft.com/office/powerpoint/2010/main" val="162131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D4956BB-D91F-41CB-8430-FFE8E4219048}" type="slidenum">
              <a:rPr lang="fr-BE" smtClean="0"/>
              <a:t>9</a:t>
            </a:fld>
            <a:endParaRPr lang="fr-BE"/>
          </a:p>
        </p:txBody>
      </p:sp>
    </p:spTree>
    <p:extLst>
      <p:ext uri="{BB962C8B-B14F-4D97-AF65-F5344CB8AC3E}">
        <p14:creationId xmlns:p14="http://schemas.microsoft.com/office/powerpoint/2010/main" val="3317747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122363"/>
            <a:ext cx="9144000" cy="2387600"/>
          </a:xfrm>
        </p:spPr>
        <p:txBody>
          <a:bodyPr anchor="b">
            <a:noAutofit/>
          </a:bodyPr>
          <a:lstStyle>
            <a:lvl1pPr algn="ctr">
              <a:defRPr sz="4000"/>
            </a:lvl1pPr>
          </a:lstStyle>
          <a:p>
            <a:r>
              <a:rPr lang="fr-BE" sz="6000" dirty="0" smtClean="0"/>
              <a:t>Plan d’Actions en faveur de l’Energie Durable et du Climat</a:t>
            </a:r>
            <a:endParaRPr lang="fr-BE" sz="6000"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BE"/>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6849" y="422439"/>
            <a:ext cx="3918856" cy="930728"/>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2770" y="2932830"/>
            <a:ext cx="3387013" cy="3387013"/>
          </a:xfrm>
          <a:prstGeom prst="rect">
            <a:avLst/>
          </a:prstGeom>
        </p:spPr>
      </p:pic>
    </p:spTree>
    <p:extLst>
      <p:ext uri="{BB962C8B-B14F-4D97-AF65-F5344CB8AC3E}">
        <p14:creationId xmlns:p14="http://schemas.microsoft.com/office/powerpoint/2010/main" val="874007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292A315-5071-4D05-8540-59C4165CB8E7}" type="datetimeFigureOut">
              <a:rPr lang="fr-BE" smtClean="0"/>
              <a:t>27-04-22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233958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292A315-5071-4D05-8540-59C4165CB8E7}" type="datetimeFigureOut">
              <a:rPr lang="fr-BE" smtClean="0"/>
              <a:t>27-04-22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6244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4" name="Rectangle 13"/>
          <p:cNvSpPr/>
          <p:nvPr userDrawn="1"/>
        </p:nvSpPr>
        <p:spPr>
          <a:xfrm>
            <a:off x="0" y="6083192"/>
            <a:ext cx="12192000" cy="787156"/>
          </a:xfrm>
          <a:prstGeom prst="rect">
            <a:avLst/>
          </a:prstGeom>
          <a:solidFill>
            <a:srgbClr val="3EC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a:xfrm>
            <a:off x="340290" y="587219"/>
            <a:ext cx="10515600" cy="909880"/>
          </a:xfrm>
        </p:spPr>
        <p:txBody>
          <a:bodyPr>
            <a:normAutofit/>
          </a:bodyPr>
          <a:lstStyle>
            <a:lvl1pPr>
              <a:defRPr sz="4000">
                <a:latin typeface="+mn-lt"/>
              </a:defRPr>
            </a:lvl1pPr>
          </a:lstStyle>
          <a:p>
            <a:r>
              <a:rPr lang="fr-FR" dirty="0" smtClean="0"/>
              <a:t>Modifiez le style du titre</a:t>
            </a:r>
            <a:endParaRPr lang="fr-BE" dirty="0"/>
          </a:p>
        </p:txBody>
      </p:sp>
      <p:sp>
        <p:nvSpPr>
          <p:cNvPr id="3" name="Espace réservé du contenu 2"/>
          <p:cNvSpPr>
            <a:spLocks noGrp="1"/>
          </p:cNvSpPr>
          <p:nvPr>
            <p:ph idx="1"/>
          </p:nvPr>
        </p:nvSpPr>
        <p:spPr>
          <a:xfrm>
            <a:off x="340290" y="1497099"/>
            <a:ext cx="10515600" cy="4494267"/>
          </a:xfrm>
        </p:spPr>
        <p:txBody>
          <a:bodyPr/>
          <a:lstStyle>
            <a:lvl5pPr>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3720" r="22009" b="5323"/>
          <a:stretch/>
        </p:blipFill>
        <p:spPr>
          <a:xfrm>
            <a:off x="5104014" y="6145530"/>
            <a:ext cx="5693691" cy="581891"/>
          </a:xfrm>
          <a:prstGeom prst="rect">
            <a:avLst/>
          </a:prstGeom>
        </p:spPr>
      </p:pic>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0523"/>
          <a:stretch/>
        </p:blipFill>
        <p:spPr>
          <a:xfrm>
            <a:off x="11167457" y="6083192"/>
            <a:ext cx="843048" cy="754337"/>
          </a:xfrm>
          <a:prstGeom prst="rect">
            <a:avLst/>
          </a:prstGeom>
        </p:spPr>
      </p:pic>
    </p:spTree>
    <p:extLst>
      <p:ext uri="{BB962C8B-B14F-4D97-AF65-F5344CB8AC3E}">
        <p14:creationId xmlns:p14="http://schemas.microsoft.com/office/powerpoint/2010/main" val="18256767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292A315-5071-4D05-8540-59C4165CB8E7}" type="datetimeFigureOut">
              <a:rPr lang="fr-BE" smtClean="0"/>
              <a:t>27-04-22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41249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5292A315-5071-4D05-8540-59C4165CB8E7}" type="datetimeFigureOut">
              <a:rPr lang="fr-BE" smtClean="0"/>
              <a:t>27-04-22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417581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5292A315-5071-4D05-8540-59C4165CB8E7}" type="datetimeFigureOut">
              <a:rPr lang="fr-BE" smtClean="0"/>
              <a:t>27-04-22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207375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5292A315-5071-4D05-8540-59C4165CB8E7}" type="datetimeFigureOut">
              <a:rPr lang="fr-BE" smtClean="0"/>
              <a:t>27-04-22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135759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92A315-5071-4D05-8540-59C4165CB8E7}" type="datetimeFigureOut">
              <a:rPr lang="fr-BE" smtClean="0"/>
              <a:t>27-04-22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359699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292A315-5071-4D05-8540-59C4165CB8E7}" type="datetimeFigureOut">
              <a:rPr lang="fr-BE" smtClean="0"/>
              <a:t>27-04-22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174453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292A315-5071-4D05-8540-59C4165CB8E7}" type="datetimeFigureOut">
              <a:rPr lang="fr-BE" smtClean="0"/>
              <a:t>27-04-22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D170585-6177-4AFC-B0F3-7C99372D3930}" type="slidenum">
              <a:rPr lang="fr-BE" smtClean="0"/>
              <a:t>‹N°›</a:t>
            </a:fld>
            <a:endParaRPr lang="fr-BE"/>
          </a:p>
        </p:txBody>
      </p:sp>
    </p:spTree>
    <p:extLst>
      <p:ext uri="{BB962C8B-B14F-4D97-AF65-F5344CB8AC3E}">
        <p14:creationId xmlns:p14="http://schemas.microsoft.com/office/powerpoint/2010/main" val="96323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2A315-5071-4D05-8540-59C4165CB8E7}" type="datetimeFigureOut">
              <a:rPr lang="fr-BE" smtClean="0"/>
              <a:t>27-04-22</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70585-6177-4AFC-B0F3-7C99372D3930}" type="slidenum">
              <a:rPr lang="fr-BE" smtClean="0"/>
              <a:t>‹N°›</a:t>
            </a:fld>
            <a:endParaRPr lang="fr-BE"/>
          </a:p>
        </p:txBody>
      </p:sp>
    </p:spTree>
    <p:extLst>
      <p:ext uri="{BB962C8B-B14F-4D97-AF65-F5344CB8AC3E}">
        <p14:creationId xmlns:p14="http://schemas.microsoft.com/office/powerpoint/2010/main" val="5805721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www.esneux.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sandrine.slegers@esneux.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jpeg"/><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C0AA"/>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095" y="661915"/>
            <a:ext cx="4689227" cy="1113691"/>
          </a:xfrm>
          <a:prstGeom prst="rect">
            <a:avLst/>
          </a:prstGeom>
        </p:spPr>
      </p:pic>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t="7707" b="28202"/>
          <a:stretch/>
        </p:blipFill>
        <p:spPr>
          <a:xfrm>
            <a:off x="1478626" y="2161309"/>
            <a:ext cx="9700142" cy="4395354"/>
          </a:xfrm>
          <a:prstGeom prst="rect">
            <a:avLst/>
          </a:prstGeom>
        </p:spPr>
      </p:pic>
    </p:spTree>
    <p:extLst>
      <p:ext uri="{BB962C8B-B14F-4D97-AF65-F5344CB8AC3E}">
        <p14:creationId xmlns:p14="http://schemas.microsoft.com/office/powerpoint/2010/main" val="402589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Actions</a:t>
            </a:r>
          </a:p>
        </p:txBody>
      </p:sp>
      <p:sp>
        <p:nvSpPr>
          <p:cNvPr id="12" name="Espace réservé du contenu 11"/>
          <p:cNvSpPr>
            <a:spLocks noGrp="1"/>
          </p:cNvSpPr>
          <p:nvPr>
            <p:ph idx="1"/>
          </p:nvPr>
        </p:nvSpPr>
        <p:spPr/>
        <p:txBody>
          <a:bodyPr>
            <a:normAutofit/>
          </a:bodyPr>
          <a:lstStyle/>
          <a:p>
            <a:pPr marL="0" indent="0">
              <a:buNone/>
            </a:pPr>
            <a:r>
              <a:rPr lang="fr-BE" dirty="0" smtClean="0"/>
              <a:t>Pour atteindre les objectifs, le PAEDC comporte 24 </a:t>
            </a:r>
            <a:r>
              <a:rPr lang="fr-BE" dirty="0"/>
              <a:t>actions </a:t>
            </a:r>
            <a:r>
              <a:rPr lang="fr-BE" dirty="0" smtClean="0"/>
              <a:t>de 2 types </a:t>
            </a:r>
            <a:r>
              <a:rPr lang="fr-FR" dirty="0" smtClean="0"/>
              <a:t>:</a:t>
            </a:r>
            <a:endParaRPr lang="fr-BE" dirty="0" smtClean="0"/>
          </a:p>
          <a:p>
            <a:pPr marL="0" indent="0">
              <a:buNone/>
            </a:pPr>
            <a:endParaRPr lang="fr-BE" b="1" dirty="0" smtClean="0">
              <a:solidFill>
                <a:srgbClr val="3EC0AA"/>
              </a:solidFill>
            </a:endParaRPr>
          </a:p>
          <a:p>
            <a:pPr marL="0" indent="0">
              <a:buNone/>
            </a:pPr>
            <a:r>
              <a:rPr lang="fr-BE" b="1" dirty="0" smtClean="0">
                <a:solidFill>
                  <a:srgbClr val="3EC0AA"/>
                </a:solidFill>
              </a:rPr>
              <a:t>	</a:t>
            </a:r>
            <a:r>
              <a:rPr lang="fr-BE" b="1" dirty="0" smtClean="0">
                <a:solidFill>
                  <a:srgbClr val="FCA81C"/>
                </a:solidFill>
              </a:rPr>
              <a:t>Atténuation:</a:t>
            </a:r>
            <a:r>
              <a:rPr lang="fr-BE" b="1" dirty="0" smtClean="0">
                <a:solidFill>
                  <a:srgbClr val="3EC0AA"/>
                </a:solidFill>
              </a:rPr>
              <a:t> </a:t>
            </a:r>
            <a:r>
              <a:rPr lang="fr-BE" altLang="fr-FR" dirty="0" smtClean="0"/>
              <a:t>les actions visant à atténuer l'ampleur du 	réchauffement mondial d'origine humaine par la réduction des 	émissions de gaz à effet de serre</a:t>
            </a:r>
          </a:p>
          <a:p>
            <a:pPr marL="0" indent="0">
              <a:buNone/>
            </a:pPr>
            <a:endParaRPr lang="fr-BE" altLang="fr-FR" b="1" dirty="0">
              <a:solidFill>
                <a:srgbClr val="3EC0AA"/>
              </a:solidFill>
            </a:endParaRPr>
          </a:p>
          <a:p>
            <a:pPr marL="0" indent="0">
              <a:buNone/>
            </a:pPr>
            <a:r>
              <a:rPr lang="fr-BE" altLang="fr-FR" b="1" dirty="0" smtClean="0">
                <a:solidFill>
                  <a:srgbClr val="3EC0AA"/>
                </a:solidFill>
              </a:rPr>
              <a:t>	</a:t>
            </a:r>
            <a:r>
              <a:rPr lang="fr-BE" altLang="fr-FR" b="1" dirty="0" smtClean="0">
                <a:solidFill>
                  <a:srgbClr val="FCA81C"/>
                </a:solidFill>
              </a:rPr>
              <a:t>Adaptation: </a:t>
            </a:r>
            <a:r>
              <a:rPr lang="fr-BE" dirty="0" smtClean="0"/>
              <a:t>les initiatives visant </a:t>
            </a:r>
            <a:r>
              <a:rPr lang="fr-BE" dirty="0"/>
              <a:t>à réduire la vulnérabilité des </a:t>
            </a:r>
            <a:r>
              <a:rPr lang="fr-BE" dirty="0" smtClean="0"/>
              <a:t>	systèmes </a:t>
            </a:r>
            <a:r>
              <a:rPr lang="fr-BE" dirty="0"/>
              <a:t>naturels et humains contre les effets des changements </a:t>
            </a:r>
            <a:r>
              <a:rPr lang="fr-BE" dirty="0" smtClean="0"/>
              <a:t>	climatiques</a:t>
            </a:r>
            <a:endParaRPr lang="fr-BE" altLang="fr-FR" dirty="0"/>
          </a:p>
          <a:p>
            <a:pPr marL="0" indent="0">
              <a:buNone/>
            </a:pPr>
            <a:endParaRPr lang="fr-BE" dirty="0"/>
          </a:p>
        </p:txBody>
      </p:sp>
      <p:grpSp>
        <p:nvGrpSpPr>
          <p:cNvPr id="6" name="Groupe 5"/>
          <p:cNvGrpSpPr/>
          <p:nvPr/>
        </p:nvGrpSpPr>
        <p:grpSpPr>
          <a:xfrm>
            <a:off x="310634" y="2685298"/>
            <a:ext cx="800668" cy="800668"/>
            <a:chOff x="740750" y="2697319"/>
            <a:chExt cx="800668" cy="800668"/>
          </a:xfrm>
        </p:grpSpPr>
        <p:sp>
          <p:nvSpPr>
            <p:cNvPr id="13" name="Ellipse 12"/>
            <p:cNvSpPr/>
            <p:nvPr/>
          </p:nvSpPr>
          <p:spPr>
            <a:xfrm>
              <a:off x="740750" y="2697319"/>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775" y="2877012"/>
              <a:ext cx="557349" cy="557349"/>
            </a:xfrm>
            <a:prstGeom prst="rect">
              <a:avLst/>
            </a:prstGeom>
          </p:spPr>
        </p:pic>
      </p:grpSp>
      <p:grpSp>
        <p:nvGrpSpPr>
          <p:cNvPr id="3" name="Groupe 2"/>
          <p:cNvGrpSpPr/>
          <p:nvPr/>
        </p:nvGrpSpPr>
        <p:grpSpPr>
          <a:xfrm>
            <a:off x="310634" y="4478221"/>
            <a:ext cx="800668" cy="800668"/>
            <a:chOff x="328655" y="4478222"/>
            <a:chExt cx="800668" cy="800668"/>
          </a:xfrm>
        </p:grpSpPr>
        <p:sp>
          <p:nvSpPr>
            <p:cNvPr id="15" name="Ellipse 14"/>
            <p:cNvSpPr/>
            <p:nvPr/>
          </p:nvSpPr>
          <p:spPr>
            <a:xfrm>
              <a:off x="328655" y="4478222"/>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419" y="4624081"/>
              <a:ext cx="526368" cy="526368"/>
            </a:xfrm>
            <a:prstGeom prst="rect">
              <a:avLst/>
            </a:prstGeom>
          </p:spPr>
        </p:pic>
      </p:grpSp>
    </p:spTree>
    <p:extLst>
      <p:ext uri="{BB962C8B-B14F-4D97-AF65-F5344CB8AC3E}">
        <p14:creationId xmlns:p14="http://schemas.microsoft.com/office/powerpoint/2010/main" val="14839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Actions d’adaptation</a:t>
            </a:r>
            <a:endParaRPr lang="fr-BE" dirty="0" smtClean="0"/>
          </a:p>
        </p:txBody>
      </p:sp>
      <p:sp>
        <p:nvSpPr>
          <p:cNvPr id="12" name="Espace réservé du contenu 11"/>
          <p:cNvSpPr>
            <a:spLocks noGrp="1"/>
          </p:cNvSpPr>
          <p:nvPr>
            <p:ph idx="1"/>
          </p:nvPr>
        </p:nvSpPr>
        <p:spPr>
          <a:xfrm>
            <a:off x="340290" y="1497099"/>
            <a:ext cx="11851710" cy="4881930"/>
          </a:xfrm>
        </p:spPr>
        <p:txBody>
          <a:bodyPr>
            <a:normAutofit/>
          </a:bodyPr>
          <a:lstStyle/>
          <a:p>
            <a:pPr marL="0" indent="0">
              <a:buNone/>
            </a:pPr>
            <a:r>
              <a:rPr lang="fr-FR" b="1" dirty="0" smtClean="0">
                <a:solidFill>
                  <a:srgbClr val="3EC0AA"/>
                </a:solidFill>
              </a:rPr>
              <a:t>	</a:t>
            </a:r>
            <a:r>
              <a:rPr lang="fr-BE" altLang="fr-FR" b="1" dirty="0" smtClean="0">
                <a:solidFill>
                  <a:srgbClr val="FCA81C"/>
                </a:solidFill>
              </a:rPr>
              <a:t>Biodiversité</a:t>
            </a:r>
          </a:p>
          <a:p>
            <a:pPr marL="0" indent="0">
              <a:spcBef>
                <a:spcPts val="0"/>
              </a:spcBef>
              <a:buNone/>
            </a:pPr>
            <a:r>
              <a:rPr lang="fr-BE" b="1" dirty="0">
                <a:solidFill>
                  <a:srgbClr val="FCA81C"/>
                </a:solidFill>
              </a:rPr>
              <a:t>	</a:t>
            </a:r>
            <a:r>
              <a:rPr lang="fr-BE" sz="2500" dirty="0" smtClean="0"/>
              <a:t>Mesures </a:t>
            </a:r>
            <a:r>
              <a:rPr lang="fr-BE" sz="2500" dirty="0"/>
              <a:t>de préservation et de développement de </a:t>
            </a:r>
            <a:r>
              <a:rPr lang="fr-BE" sz="2500" dirty="0" smtClean="0"/>
              <a:t>la biodiversité</a:t>
            </a:r>
          </a:p>
          <a:p>
            <a:pPr marL="0" indent="0">
              <a:spcBef>
                <a:spcPts val="0"/>
              </a:spcBef>
              <a:buNone/>
            </a:pPr>
            <a:r>
              <a:rPr lang="fr-BE" b="1" dirty="0" smtClean="0">
                <a:solidFill>
                  <a:srgbClr val="3EC0AA"/>
                </a:solidFill>
              </a:rPr>
              <a:t>	</a:t>
            </a:r>
          </a:p>
          <a:p>
            <a:pPr marL="0" indent="0">
              <a:spcBef>
                <a:spcPts val="0"/>
              </a:spcBef>
              <a:buNone/>
            </a:pPr>
            <a:r>
              <a:rPr lang="fr-BE" b="1" dirty="0" smtClean="0">
                <a:solidFill>
                  <a:srgbClr val="3EC0AA"/>
                </a:solidFill>
              </a:rPr>
              <a:t>	</a:t>
            </a:r>
            <a:r>
              <a:rPr lang="fr-BE" b="1" dirty="0">
                <a:solidFill>
                  <a:srgbClr val="FCA81C"/>
                </a:solidFill>
              </a:rPr>
              <a:t>Forêt</a:t>
            </a:r>
          </a:p>
          <a:p>
            <a:pPr marL="0" indent="0">
              <a:spcBef>
                <a:spcPts val="0"/>
              </a:spcBef>
              <a:buNone/>
            </a:pPr>
            <a:r>
              <a:rPr lang="fr-BE" dirty="0" smtClean="0"/>
              <a:t>	</a:t>
            </a:r>
            <a:r>
              <a:rPr lang="fr-BE" sz="2500" dirty="0" smtClean="0"/>
              <a:t>Gestion </a:t>
            </a:r>
            <a:r>
              <a:rPr lang="fr-BE" sz="2500" dirty="0"/>
              <a:t>durable des </a:t>
            </a:r>
            <a:r>
              <a:rPr lang="fr-BE" sz="2500" dirty="0" smtClean="0"/>
              <a:t>forêts</a:t>
            </a:r>
          </a:p>
          <a:p>
            <a:pPr marL="0" indent="0">
              <a:spcBef>
                <a:spcPts val="0"/>
              </a:spcBef>
              <a:buNone/>
            </a:pPr>
            <a:endParaRPr lang="fr-FR" altLang="fr-FR" b="1" dirty="0" smtClean="0">
              <a:solidFill>
                <a:srgbClr val="FCA81C"/>
              </a:solidFill>
            </a:endParaRPr>
          </a:p>
          <a:p>
            <a:pPr marL="0" indent="0">
              <a:spcBef>
                <a:spcPts val="0"/>
              </a:spcBef>
              <a:buNone/>
            </a:pPr>
            <a:r>
              <a:rPr lang="fr-FR" altLang="fr-FR" dirty="0" smtClean="0"/>
              <a:t>	</a:t>
            </a:r>
            <a:r>
              <a:rPr lang="fr-FR" altLang="fr-FR" b="1" dirty="0">
                <a:solidFill>
                  <a:srgbClr val="FCA81C"/>
                </a:solidFill>
              </a:rPr>
              <a:t>Inondations</a:t>
            </a:r>
            <a:endParaRPr lang="fr-BE" altLang="fr-FR" b="1" dirty="0">
              <a:solidFill>
                <a:srgbClr val="FCA81C"/>
              </a:solidFill>
            </a:endParaRPr>
          </a:p>
          <a:p>
            <a:pPr marL="0" indent="0">
              <a:spcBef>
                <a:spcPts val="0"/>
              </a:spcBef>
              <a:buNone/>
            </a:pPr>
            <a:r>
              <a:rPr lang="fr-BE" dirty="0" smtClean="0"/>
              <a:t>	</a:t>
            </a:r>
            <a:r>
              <a:rPr lang="fr-BE" sz="2500" dirty="0" smtClean="0"/>
              <a:t>Lutte </a:t>
            </a:r>
            <a:r>
              <a:rPr lang="fr-BE" sz="2500" dirty="0"/>
              <a:t>contre les risques d’inondation et de surcharge du réseau d’égouttage</a:t>
            </a:r>
            <a:endParaRPr lang="fr-BE" altLang="fr-FR" sz="2500" b="1" dirty="0">
              <a:solidFill>
                <a:srgbClr val="3EC0AA"/>
              </a:solidFill>
            </a:endParaRPr>
          </a:p>
          <a:p>
            <a:pPr marL="0" indent="0">
              <a:buNone/>
            </a:pPr>
            <a:r>
              <a:rPr lang="fr-BE" sz="2750" dirty="0" smtClean="0"/>
              <a:t>	</a:t>
            </a:r>
            <a:br>
              <a:rPr lang="fr-BE" sz="2750" dirty="0" smtClean="0"/>
            </a:br>
            <a:r>
              <a:rPr lang="fr-BE" sz="2750" dirty="0" smtClean="0"/>
              <a:t>	</a:t>
            </a:r>
            <a:r>
              <a:rPr lang="fr-BE" b="1" dirty="0" smtClean="0">
                <a:solidFill>
                  <a:srgbClr val="FCA81C"/>
                </a:solidFill>
              </a:rPr>
              <a:t>Nourriture</a:t>
            </a:r>
            <a:r>
              <a:rPr lang="fr-BE" sz="2750" dirty="0" smtClean="0"/>
              <a:t/>
            </a:r>
            <a:br>
              <a:rPr lang="fr-BE" sz="2750" dirty="0" smtClean="0"/>
            </a:br>
            <a:r>
              <a:rPr lang="fr-BE" sz="2750" dirty="0" smtClean="0"/>
              <a:t>	</a:t>
            </a:r>
            <a:r>
              <a:rPr lang="fr-BE" sz="2500" dirty="0" smtClean="0"/>
              <a:t>Réduction </a:t>
            </a:r>
            <a:r>
              <a:rPr lang="fr-BE" sz="2500" dirty="0"/>
              <a:t>des impacts du changement climatique sur la production de nourriture</a:t>
            </a:r>
          </a:p>
        </p:txBody>
      </p:sp>
      <p:grpSp>
        <p:nvGrpSpPr>
          <p:cNvPr id="7" name="Groupe 6"/>
          <p:cNvGrpSpPr/>
          <p:nvPr/>
        </p:nvGrpSpPr>
        <p:grpSpPr>
          <a:xfrm>
            <a:off x="321828" y="2676360"/>
            <a:ext cx="800668" cy="800668"/>
            <a:chOff x="328655" y="3653567"/>
            <a:chExt cx="800668" cy="800668"/>
          </a:xfrm>
        </p:grpSpPr>
        <p:sp>
          <p:nvSpPr>
            <p:cNvPr id="15" name="Ellipse 14"/>
            <p:cNvSpPr/>
            <p:nvPr/>
          </p:nvSpPr>
          <p:spPr>
            <a:xfrm>
              <a:off x="328655" y="3653567"/>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229" y="3746506"/>
              <a:ext cx="614789" cy="614789"/>
            </a:xfrm>
            <a:prstGeom prst="rect">
              <a:avLst/>
            </a:prstGeom>
          </p:spPr>
        </p:pic>
      </p:grpSp>
      <p:grpSp>
        <p:nvGrpSpPr>
          <p:cNvPr id="18" name="Groupe 17"/>
          <p:cNvGrpSpPr/>
          <p:nvPr/>
        </p:nvGrpSpPr>
        <p:grpSpPr>
          <a:xfrm>
            <a:off x="325591" y="1497099"/>
            <a:ext cx="800668" cy="800668"/>
            <a:chOff x="343352" y="2537141"/>
            <a:chExt cx="800668" cy="800668"/>
          </a:xfrm>
        </p:grpSpPr>
        <p:sp>
          <p:nvSpPr>
            <p:cNvPr id="16" name="Ellipse 15"/>
            <p:cNvSpPr/>
            <p:nvPr/>
          </p:nvSpPr>
          <p:spPr>
            <a:xfrm>
              <a:off x="343352" y="2537141"/>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9561" y="2586413"/>
              <a:ext cx="702123" cy="702123"/>
            </a:xfrm>
            <a:prstGeom prst="rect">
              <a:avLst/>
            </a:prstGeom>
          </p:spPr>
        </p:pic>
      </p:grpSp>
      <p:grpSp>
        <p:nvGrpSpPr>
          <p:cNvPr id="23" name="Groupe 22"/>
          <p:cNvGrpSpPr/>
          <p:nvPr/>
        </p:nvGrpSpPr>
        <p:grpSpPr>
          <a:xfrm>
            <a:off x="321828" y="3855621"/>
            <a:ext cx="800668" cy="800668"/>
            <a:chOff x="295299" y="4390029"/>
            <a:chExt cx="800668" cy="800668"/>
          </a:xfrm>
        </p:grpSpPr>
        <p:sp>
          <p:nvSpPr>
            <p:cNvPr id="21" name="Ellipse 20"/>
            <p:cNvSpPr/>
            <p:nvPr/>
          </p:nvSpPr>
          <p:spPr>
            <a:xfrm>
              <a:off x="295299" y="4390029"/>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650" y="4493380"/>
              <a:ext cx="593965" cy="593965"/>
            </a:xfrm>
            <a:prstGeom prst="rect">
              <a:avLst/>
            </a:prstGeom>
          </p:spPr>
        </p:pic>
      </p:grpSp>
      <p:grpSp>
        <p:nvGrpSpPr>
          <p:cNvPr id="28" name="Groupe 27"/>
          <p:cNvGrpSpPr/>
          <p:nvPr/>
        </p:nvGrpSpPr>
        <p:grpSpPr>
          <a:xfrm>
            <a:off x="321828" y="5034882"/>
            <a:ext cx="800668" cy="800668"/>
            <a:chOff x="321828" y="5153818"/>
            <a:chExt cx="800668" cy="800668"/>
          </a:xfrm>
        </p:grpSpPr>
        <p:sp>
          <p:nvSpPr>
            <p:cNvPr id="26" name="Ellipse 25"/>
            <p:cNvSpPr/>
            <p:nvPr/>
          </p:nvSpPr>
          <p:spPr>
            <a:xfrm>
              <a:off x="321828" y="5153818"/>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24" name="Imag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701" y="5233362"/>
              <a:ext cx="602921" cy="602921"/>
            </a:xfrm>
            <a:prstGeom prst="rect">
              <a:avLst/>
            </a:prstGeom>
          </p:spPr>
        </p:pic>
      </p:grpSp>
    </p:spTree>
    <p:extLst>
      <p:ext uri="{BB962C8B-B14F-4D97-AF65-F5344CB8AC3E}">
        <p14:creationId xmlns:p14="http://schemas.microsoft.com/office/powerpoint/2010/main" val="316624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Actions </a:t>
            </a:r>
            <a:r>
              <a:rPr lang="fr-BE" dirty="0" smtClean="0"/>
              <a:t>d’atténuation</a:t>
            </a:r>
          </a:p>
        </p:txBody>
      </p:sp>
      <p:sp>
        <p:nvSpPr>
          <p:cNvPr id="12" name="Espace réservé du contenu 11"/>
          <p:cNvSpPr>
            <a:spLocks noGrp="1"/>
          </p:cNvSpPr>
          <p:nvPr>
            <p:ph idx="1"/>
          </p:nvPr>
        </p:nvSpPr>
        <p:spPr>
          <a:xfrm>
            <a:off x="0" y="2406979"/>
            <a:ext cx="6267338" cy="3580164"/>
          </a:xfrm>
        </p:spPr>
        <p:txBody>
          <a:bodyPr>
            <a:normAutofit lnSpcReduction="10000"/>
          </a:bodyPr>
          <a:lstStyle/>
          <a:p>
            <a:pPr marL="0" indent="0" algn="ctr">
              <a:buNone/>
            </a:pPr>
            <a:r>
              <a:rPr lang="fr-BE" altLang="fr-FR" b="1" dirty="0" smtClean="0">
                <a:solidFill>
                  <a:srgbClr val="FCA81C"/>
                </a:solidFill>
              </a:rPr>
              <a:t>Administration </a:t>
            </a:r>
            <a:r>
              <a:rPr lang="fr-BE" altLang="fr-FR" b="1" dirty="0" smtClean="0">
                <a:solidFill>
                  <a:srgbClr val="FCA81C"/>
                </a:solidFill>
              </a:rPr>
              <a:t>communale</a:t>
            </a:r>
          </a:p>
          <a:p>
            <a:pPr lvl="1">
              <a:buClr>
                <a:srgbClr val="FFC000"/>
              </a:buClr>
            </a:pPr>
            <a:r>
              <a:rPr lang="fr-BE" dirty="0"/>
              <a:t>Amélioration de la comptabilité et du cadastre </a:t>
            </a:r>
            <a:r>
              <a:rPr lang="fr-BE" dirty="0" smtClean="0"/>
              <a:t>énergétique</a:t>
            </a:r>
          </a:p>
          <a:p>
            <a:pPr lvl="1">
              <a:buClr>
                <a:srgbClr val="FFC000"/>
              </a:buClr>
            </a:pPr>
            <a:r>
              <a:rPr lang="fr-BE" dirty="0"/>
              <a:t>Sensibilisation du personnel communal à </a:t>
            </a:r>
            <a:r>
              <a:rPr lang="fr-BE" dirty="0" smtClean="0"/>
              <a:t>l'URE</a:t>
            </a:r>
          </a:p>
          <a:p>
            <a:pPr lvl="1">
              <a:buClr>
                <a:srgbClr val="FFC000"/>
              </a:buClr>
            </a:pPr>
            <a:r>
              <a:rPr lang="fr-BE" dirty="0"/>
              <a:t>Rénovation des bâtiments </a:t>
            </a:r>
            <a:r>
              <a:rPr lang="fr-BE" dirty="0" smtClean="0"/>
              <a:t>communaux</a:t>
            </a:r>
          </a:p>
          <a:p>
            <a:pPr lvl="1">
              <a:buClr>
                <a:srgbClr val="FFC000"/>
              </a:buClr>
            </a:pPr>
            <a:r>
              <a:rPr lang="fr-BE" dirty="0"/>
              <a:t>Convertir l'éclairage public à la technologie </a:t>
            </a:r>
            <a:r>
              <a:rPr lang="fr-BE" dirty="0" smtClean="0"/>
              <a:t>LED</a:t>
            </a:r>
          </a:p>
          <a:p>
            <a:pPr lvl="1">
              <a:buClr>
                <a:srgbClr val="FFC000"/>
              </a:buClr>
            </a:pPr>
            <a:r>
              <a:rPr lang="fr-BE" dirty="0"/>
              <a:t>Achat de véhicules </a:t>
            </a:r>
            <a:r>
              <a:rPr lang="fr-BE" dirty="0" smtClean="0"/>
              <a:t>électriques</a:t>
            </a:r>
          </a:p>
          <a:p>
            <a:pPr lvl="1">
              <a:buClr>
                <a:srgbClr val="FFC000"/>
              </a:buClr>
            </a:pPr>
            <a:r>
              <a:rPr lang="fr-BE" dirty="0" smtClean="0"/>
              <a:t>Formation </a:t>
            </a:r>
            <a:r>
              <a:rPr lang="fr-BE" dirty="0"/>
              <a:t>à </a:t>
            </a:r>
            <a:r>
              <a:rPr lang="fr-BE" dirty="0" smtClean="0"/>
              <a:t>l'</a:t>
            </a:r>
            <a:r>
              <a:rPr lang="fr-BE" dirty="0" err="1" smtClean="0"/>
              <a:t>écoconduite</a:t>
            </a:r>
            <a:endParaRPr lang="fr-BE" dirty="0"/>
          </a:p>
        </p:txBody>
      </p:sp>
      <p:grpSp>
        <p:nvGrpSpPr>
          <p:cNvPr id="3" name="Groupe 2"/>
          <p:cNvGrpSpPr/>
          <p:nvPr/>
        </p:nvGrpSpPr>
        <p:grpSpPr>
          <a:xfrm>
            <a:off x="2733335" y="1514181"/>
            <a:ext cx="800668" cy="800668"/>
            <a:chOff x="340290" y="1497099"/>
            <a:chExt cx="800668" cy="800668"/>
          </a:xfrm>
        </p:grpSpPr>
        <p:sp>
          <p:nvSpPr>
            <p:cNvPr id="16" name="Ellipse 15"/>
            <p:cNvSpPr/>
            <p:nvPr/>
          </p:nvSpPr>
          <p:spPr>
            <a:xfrm>
              <a:off x="340290" y="1497099"/>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881" y="1599690"/>
              <a:ext cx="595486" cy="595486"/>
            </a:xfrm>
            <a:prstGeom prst="rect">
              <a:avLst/>
            </a:prstGeom>
          </p:spPr>
        </p:pic>
      </p:grpSp>
      <p:grpSp>
        <p:nvGrpSpPr>
          <p:cNvPr id="6" name="Groupe 5"/>
          <p:cNvGrpSpPr/>
          <p:nvPr/>
        </p:nvGrpSpPr>
        <p:grpSpPr>
          <a:xfrm>
            <a:off x="8447145" y="1497099"/>
            <a:ext cx="800668" cy="800668"/>
            <a:chOff x="8136108" y="1415769"/>
            <a:chExt cx="800668" cy="800668"/>
          </a:xfrm>
        </p:grpSpPr>
        <p:sp>
          <p:nvSpPr>
            <p:cNvPr id="22" name="Ellipse 21"/>
            <p:cNvSpPr/>
            <p:nvPr/>
          </p:nvSpPr>
          <p:spPr>
            <a:xfrm>
              <a:off x="8136108" y="1415769"/>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5405" y="1522148"/>
              <a:ext cx="622074" cy="622074"/>
            </a:xfrm>
            <a:prstGeom prst="rect">
              <a:avLst/>
            </a:prstGeom>
          </p:spPr>
        </p:pic>
      </p:grpSp>
      <p:sp>
        <p:nvSpPr>
          <p:cNvPr id="27" name="Espace réservé du contenu 11"/>
          <p:cNvSpPr txBox="1">
            <a:spLocks/>
          </p:cNvSpPr>
          <p:nvPr/>
        </p:nvSpPr>
        <p:spPr>
          <a:xfrm>
            <a:off x="5713810" y="2406979"/>
            <a:ext cx="6267338" cy="3580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BE" altLang="fr-FR" b="1" dirty="0" smtClean="0">
                <a:solidFill>
                  <a:srgbClr val="FCA81C"/>
                </a:solidFill>
              </a:rPr>
              <a:t>Transport</a:t>
            </a:r>
          </a:p>
          <a:p>
            <a:pPr lvl="1">
              <a:buClr>
                <a:srgbClr val="FFC000"/>
              </a:buClr>
            </a:pPr>
            <a:r>
              <a:rPr lang="fr-BE" dirty="0"/>
              <a:t>Bornes de rechargement pour vélos électriques </a:t>
            </a:r>
          </a:p>
          <a:p>
            <a:pPr lvl="1">
              <a:buClr>
                <a:srgbClr val="FFC000"/>
              </a:buClr>
            </a:pPr>
            <a:r>
              <a:rPr lang="fr-BE" dirty="0" smtClean="0"/>
              <a:t>Installation </a:t>
            </a:r>
            <a:r>
              <a:rPr lang="fr-BE" dirty="0"/>
              <a:t>de bornes de rechargement électrique </a:t>
            </a:r>
          </a:p>
          <a:p>
            <a:pPr lvl="1">
              <a:buClr>
                <a:srgbClr val="FFC000"/>
              </a:buClr>
            </a:pPr>
            <a:r>
              <a:rPr lang="fr-BE" dirty="0" smtClean="0"/>
              <a:t>Commune </a:t>
            </a:r>
            <a:r>
              <a:rPr lang="fr-BE" dirty="0"/>
              <a:t>pilote Wallonie </a:t>
            </a:r>
            <a:r>
              <a:rPr lang="fr-BE" dirty="0" smtClean="0"/>
              <a:t>Cyclable</a:t>
            </a:r>
          </a:p>
          <a:p>
            <a:pPr lvl="1">
              <a:buClr>
                <a:srgbClr val="FFC000"/>
              </a:buClr>
            </a:pPr>
            <a:r>
              <a:rPr lang="fr-BE" dirty="0" smtClean="0"/>
              <a:t>Développement </a:t>
            </a:r>
            <a:r>
              <a:rPr lang="fr-BE" dirty="0"/>
              <a:t>de la mobilité active et de </a:t>
            </a:r>
            <a:r>
              <a:rPr lang="fr-BE" dirty="0" smtClean="0"/>
              <a:t>l’intermodalité</a:t>
            </a:r>
            <a:endParaRPr lang="fr-BE" dirty="0"/>
          </a:p>
          <a:p>
            <a:pPr lvl="1">
              <a:buClr>
                <a:srgbClr val="FFC000"/>
              </a:buClr>
            </a:pPr>
            <a:r>
              <a:rPr lang="fr-BE" dirty="0" smtClean="0"/>
              <a:t>Renouvellement </a:t>
            </a:r>
            <a:r>
              <a:rPr lang="fr-BE" dirty="0"/>
              <a:t>du parc </a:t>
            </a:r>
            <a:r>
              <a:rPr lang="fr-BE" dirty="0" smtClean="0"/>
              <a:t>automobile</a:t>
            </a:r>
            <a:endParaRPr lang="fr-BE" dirty="0"/>
          </a:p>
        </p:txBody>
      </p:sp>
    </p:spTree>
    <p:extLst>
      <p:ext uri="{BB962C8B-B14F-4D97-AF65-F5344CB8AC3E}">
        <p14:creationId xmlns:p14="http://schemas.microsoft.com/office/powerpoint/2010/main" val="252867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Actions </a:t>
            </a:r>
            <a:r>
              <a:rPr lang="fr-BE" dirty="0" smtClean="0"/>
              <a:t>d’atténuation</a:t>
            </a:r>
          </a:p>
        </p:txBody>
      </p:sp>
      <p:sp>
        <p:nvSpPr>
          <p:cNvPr id="12" name="Espace réservé du contenu 11"/>
          <p:cNvSpPr>
            <a:spLocks noGrp="1"/>
          </p:cNvSpPr>
          <p:nvPr>
            <p:ph idx="1"/>
          </p:nvPr>
        </p:nvSpPr>
        <p:spPr>
          <a:xfrm>
            <a:off x="0" y="2406979"/>
            <a:ext cx="6052457" cy="3580164"/>
          </a:xfrm>
        </p:spPr>
        <p:txBody>
          <a:bodyPr>
            <a:normAutofit/>
          </a:bodyPr>
          <a:lstStyle/>
          <a:p>
            <a:pPr marL="0" indent="0" algn="ctr">
              <a:buNone/>
            </a:pPr>
            <a:r>
              <a:rPr lang="fr-BE" altLang="fr-FR" b="1" dirty="0" smtClean="0">
                <a:solidFill>
                  <a:srgbClr val="FCA81C"/>
                </a:solidFill>
              </a:rPr>
              <a:t>Logement</a:t>
            </a:r>
          </a:p>
          <a:p>
            <a:pPr lvl="1">
              <a:buClr>
                <a:srgbClr val="FFC000"/>
              </a:buClr>
            </a:pPr>
            <a:r>
              <a:rPr lang="fr-BE" dirty="0"/>
              <a:t>Prime communale isolation ou </a:t>
            </a:r>
            <a:r>
              <a:rPr lang="fr-BE" dirty="0" smtClean="0"/>
              <a:t>audit</a:t>
            </a:r>
          </a:p>
          <a:p>
            <a:pPr lvl="1">
              <a:buClr>
                <a:srgbClr val="FFC000"/>
              </a:buClr>
            </a:pPr>
            <a:r>
              <a:rPr lang="fr-BE" dirty="0" err="1" smtClean="0"/>
              <a:t>Esti’nergie</a:t>
            </a:r>
            <a:r>
              <a:rPr lang="fr-BE" dirty="0"/>
              <a:t> </a:t>
            </a:r>
            <a:r>
              <a:rPr lang="fr-BE" dirty="0" smtClean="0"/>
              <a:t>(équipe </a:t>
            </a:r>
            <a:r>
              <a:rPr lang="fr-BE" dirty="0"/>
              <a:t>de spécialistes en </a:t>
            </a:r>
            <a:r>
              <a:rPr lang="fr-BE" dirty="0" smtClean="0"/>
              <a:t>énergie)</a:t>
            </a:r>
          </a:p>
          <a:p>
            <a:pPr lvl="1">
              <a:buClr>
                <a:srgbClr val="FFC000"/>
              </a:buClr>
            </a:pPr>
            <a:r>
              <a:rPr lang="fr-BE" dirty="0" smtClean="0"/>
              <a:t>Durcissement des règles d’octroi de permis d’urbanisme</a:t>
            </a:r>
            <a:endParaRPr lang="fr-BE" altLang="fr-FR" dirty="0"/>
          </a:p>
        </p:txBody>
      </p:sp>
      <p:sp>
        <p:nvSpPr>
          <p:cNvPr id="27" name="Espace réservé du contenu 11"/>
          <p:cNvSpPr txBox="1">
            <a:spLocks/>
          </p:cNvSpPr>
          <p:nvPr/>
        </p:nvSpPr>
        <p:spPr>
          <a:xfrm>
            <a:off x="5713810" y="2406979"/>
            <a:ext cx="6267338" cy="35801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BE" altLang="fr-FR" b="1" dirty="0" smtClean="0">
                <a:solidFill>
                  <a:srgbClr val="FCA81C"/>
                </a:solidFill>
              </a:rPr>
              <a:t>Industrie et tertiaire</a:t>
            </a:r>
          </a:p>
          <a:p>
            <a:pPr lvl="1">
              <a:buClr>
                <a:srgbClr val="FFC000"/>
              </a:buClr>
            </a:pPr>
            <a:r>
              <a:rPr lang="fr-BE" dirty="0"/>
              <a:t>Sensibilisation</a:t>
            </a:r>
            <a:r>
              <a:rPr lang="fr-BE" dirty="0"/>
              <a:t> à </a:t>
            </a:r>
            <a:r>
              <a:rPr lang="fr-BE" dirty="0"/>
              <a:t>réaliser des économies </a:t>
            </a:r>
            <a:r>
              <a:rPr lang="fr-BE" dirty="0" smtClean="0"/>
              <a:t>d'énergie</a:t>
            </a:r>
          </a:p>
          <a:p>
            <a:pPr lvl="1">
              <a:buClr>
                <a:srgbClr val="FFC000"/>
              </a:buClr>
            </a:pPr>
            <a:endParaRPr lang="fr-FR" altLang="fr-FR" dirty="0"/>
          </a:p>
          <a:p>
            <a:pPr lvl="1">
              <a:buClr>
                <a:srgbClr val="FFC000"/>
              </a:buClr>
            </a:pPr>
            <a:endParaRPr lang="fr-FR" altLang="fr-FR" dirty="0" smtClean="0"/>
          </a:p>
          <a:p>
            <a:pPr lvl="1">
              <a:buClr>
                <a:srgbClr val="FFC000"/>
              </a:buClr>
            </a:pPr>
            <a:endParaRPr lang="fr-FR" altLang="fr-FR" dirty="0"/>
          </a:p>
          <a:p>
            <a:pPr marL="457200" lvl="1" indent="0" algn="ctr">
              <a:buClr>
                <a:srgbClr val="FFC000"/>
              </a:buClr>
              <a:buNone/>
            </a:pPr>
            <a:r>
              <a:rPr lang="fr-BE" sz="2800" b="1" dirty="0">
                <a:solidFill>
                  <a:srgbClr val="FCA81C"/>
                </a:solidFill>
              </a:rPr>
              <a:t>Production </a:t>
            </a:r>
            <a:r>
              <a:rPr lang="fr-BE" sz="2800" b="1" dirty="0" smtClean="0">
                <a:solidFill>
                  <a:srgbClr val="FCA81C"/>
                </a:solidFill>
              </a:rPr>
              <a:t>d'électricité</a:t>
            </a:r>
          </a:p>
          <a:p>
            <a:pPr lvl="1">
              <a:lnSpc>
                <a:spcPct val="100000"/>
              </a:lnSpc>
              <a:buClr>
                <a:srgbClr val="FFC000"/>
              </a:buClr>
            </a:pPr>
            <a:r>
              <a:rPr lang="fr-BE" dirty="0"/>
              <a:t>Sensibilisation et informations relatives aux énergies renouvelable</a:t>
            </a:r>
          </a:p>
          <a:p>
            <a:pPr marL="457200" lvl="1" indent="0" algn="ctr">
              <a:buClr>
                <a:srgbClr val="FFC000"/>
              </a:buClr>
              <a:buNone/>
            </a:pPr>
            <a:endParaRPr lang="fr-BE" altLang="fr-FR" sz="2800" b="1" dirty="0">
              <a:solidFill>
                <a:srgbClr val="FCA81C"/>
              </a:solidFill>
            </a:endParaRPr>
          </a:p>
        </p:txBody>
      </p:sp>
      <p:grpSp>
        <p:nvGrpSpPr>
          <p:cNvPr id="7" name="Groupe 6"/>
          <p:cNvGrpSpPr/>
          <p:nvPr/>
        </p:nvGrpSpPr>
        <p:grpSpPr>
          <a:xfrm>
            <a:off x="2733335" y="1514181"/>
            <a:ext cx="800668" cy="800668"/>
            <a:chOff x="2733335" y="1514181"/>
            <a:chExt cx="800668" cy="800668"/>
          </a:xfrm>
        </p:grpSpPr>
        <p:sp>
          <p:nvSpPr>
            <p:cNvPr id="16" name="Ellipse 15"/>
            <p:cNvSpPr/>
            <p:nvPr/>
          </p:nvSpPr>
          <p:spPr>
            <a:xfrm>
              <a:off x="2733335" y="1514181"/>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2564" y="1636328"/>
              <a:ext cx="522209" cy="522209"/>
            </a:xfrm>
            <a:prstGeom prst="rect">
              <a:avLst/>
            </a:prstGeom>
          </p:spPr>
        </p:pic>
      </p:grpSp>
      <p:grpSp>
        <p:nvGrpSpPr>
          <p:cNvPr id="9" name="Groupe 8"/>
          <p:cNvGrpSpPr/>
          <p:nvPr/>
        </p:nvGrpSpPr>
        <p:grpSpPr>
          <a:xfrm>
            <a:off x="8447145" y="1497099"/>
            <a:ext cx="800668" cy="800668"/>
            <a:chOff x="8447145" y="1497099"/>
            <a:chExt cx="800668" cy="800668"/>
          </a:xfrm>
        </p:grpSpPr>
        <p:sp>
          <p:nvSpPr>
            <p:cNvPr id="22" name="Ellipse 21"/>
            <p:cNvSpPr/>
            <p:nvPr/>
          </p:nvSpPr>
          <p:spPr>
            <a:xfrm>
              <a:off x="8447145" y="1497099"/>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48372" y="1615408"/>
              <a:ext cx="598214" cy="598214"/>
            </a:xfrm>
            <a:prstGeom prst="rect">
              <a:avLst/>
            </a:prstGeom>
          </p:spPr>
        </p:pic>
      </p:grpSp>
      <p:grpSp>
        <p:nvGrpSpPr>
          <p:cNvPr id="11" name="Groupe 10"/>
          <p:cNvGrpSpPr/>
          <p:nvPr/>
        </p:nvGrpSpPr>
        <p:grpSpPr>
          <a:xfrm>
            <a:off x="8447145" y="3608928"/>
            <a:ext cx="800668" cy="800668"/>
            <a:chOff x="8548372" y="3881071"/>
            <a:chExt cx="800668" cy="800668"/>
          </a:xfrm>
        </p:grpSpPr>
        <p:sp>
          <p:nvSpPr>
            <p:cNvPr id="19" name="Ellipse 18"/>
            <p:cNvSpPr/>
            <p:nvPr/>
          </p:nvSpPr>
          <p:spPr>
            <a:xfrm>
              <a:off x="8548372" y="3881071"/>
              <a:ext cx="800668" cy="800668"/>
            </a:xfrm>
            <a:prstGeom prst="ellipse">
              <a:avLst/>
            </a:prstGeom>
            <a:solidFill>
              <a:schemeClr val="bg1"/>
            </a:solidFill>
            <a:ln w="19050">
              <a:solidFill>
                <a:srgbClr val="3E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000" dirty="0">
                <a:solidFill>
                  <a:srgbClr val="3EC0AA"/>
                </a:solidFill>
              </a:endParaRPr>
            </a:p>
          </p:txBody>
        </p:sp>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0515" y="3933214"/>
              <a:ext cx="696381" cy="696381"/>
            </a:xfrm>
            <a:prstGeom prst="rect">
              <a:avLst/>
            </a:prstGeom>
          </p:spPr>
        </p:pic>
      </p:grpSp>
    </p:spTree>
    <p:extLst>
      <p:ext uri="{BB962C8B-B14F-4D97-AF65-F5344CB8AC3E}">
        <p14:creationId xmlns:p14="http://schemas.microsoft.com/office/powerpoint/2010/main" val="77540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Comment vous impliquer?</a:t>
            </a:r>
            <a:endParaRPr lang="fr-BE" dirty="0" smtClean="0"/>
          </a:p>
        </p:txBody>
      </p:sp>
      <p:sp>
        <p:nvSpPr>
          <p:cNvPr id="3" name="Espace réservé du contenu 2"/>
          <p:cNvSpPr>
            <a:spLocks noGrp="1"/>
          </p:cNvSpPr>
          <p:nvPr>
            <p:ph idx="1"/>
          </p:nvPr>
        </p:nvSpPr>
        <p:spPr>
          <a:xfrm>
            <a:off x="340289" y="1497099"/>
            <a:ext cx="11775511" cy="4494267"/>
          </a:xfrm>
        </p:spPr>
        <p:txBody>
          <a:bodyPr>
            <a:normAutofit/>
          </a:bodyPr>
          <a:lstStyle/>
          <a:p>
            <a:pPr marL="0" indent="0">
              <a:buNone/>
            </a:pPr>
            <a:r>
              <a:rPr lang="fr-BE" sz="2600" b="1" dirty="0">
                <a:solidFill>
                  <a:srgbClr val="FCA81C"/>
                </a:solidFill>
              </a:rPr>
              <a:t>Parcourez le plan d’actions en </a:t>
            </a:r>
            <a:r>
              <a:rPr lang="fr-BE" sz="2600" b="1" dirty="0" smtClean="0">
                <a:solidFill>
                  <a:srgbClr val="FCA81C"/>
                </a:solidFill>
              </a:rPr>
              <a:t>détails </a:t>
            </a:r>
            <a:r>
              <a:rPr lang="fr-BE" dirty="0"/>
              <a:t>– </a:t>
            </a:r>
            <a:r>
              <a:rPr lang="fr-BE" dirty="0"/>
              <a:t>découvrez</a:t>
            </a:r>
            <a:r>
              <a:rPr lang="fr-BE" dirty="0"/>
              <a:t> les actions qui vous intéressent</a:t>
            </a:r>
          </a:p>
          <a:p>
            <a:pPr marL="0" indent="0">
              <a:buNone/>
            </a:pPr>
            <a:r>
              <a:rPr lang="fr-FR" dirty="0" smtClean="0">
                <a:hlinkClick r:id="rId3"/>
              </a:rPr>
              <a:t>www.esneux.be/</a:t>
            </a:r>
            <a:r>
              <a:rPr lang="fr-FR" dirty="0" smtClean="0"/>
              <a:t>...</a:t>
            </a:r>
          </a:p>
          <a:p>
            <a:pPr marL="0" indent="0">
              <a:buNone/>
            </a:pPr>
            <a:endParaRPr lang="fr-BE" sz="2600" b="1" dirty="0" smtClean="0">
              <a:solidFill>
                <a:srgbClr val="FCA81C"/>
              </a:solidFill>
            </a:endParaRPr>
          </a:p>
          <a:p>
            <a:pPr marL="0" indent="0">
              <a:buNone/>
            </a:pPr>
            <a:r>
              <a:rPr lang="fr-BE" sz="2600" b="1" dirty="0" smtClean="0">
                <a:solidFill>
                  <a:srgbClr val="FCA81C"/>
                </a:solidFill>
              </a:rPr>
              <a:t>Participez </a:t>
            </a:r>
            <a:r>
              <a:rPr lang="fr-BE" sz="2600" b="1" dirty="0">
                <a:solidFill>
                  <a:srgbClr val="FCA81C"/>
                </a:solidFill>
              </a:rPr>
              <a:t>à la mise en </a:t>
            </a:r>
            <a:r>
              <a:rPr lang="fr-BE" sz="2600" b="1" dirty="0" smtClean="0">
                <a:solidFill>
                  <a:srgbClr val="FCA81C"/>
                </a:solidFill>
              </a:rPr>
              <a:t>œuvre </a:t>
            </a:r>
            <a:r>
              <a:rPr lang="fr-BE" sz="2600" b="1" dirty="0">
                <a:solidFill>
                  <a:srgbClr val="FCA81C"/>
                </a:solidFill>
              </a:rPr>
              <a:t>de celui-ci </a:t>
            </a:r>
            <a:r>
              <a:rPr lang="fr-BE" dirty="0" smtClean="0"/>
              <a:t>–</a:t>
            </a:r>
            <a:r>
              <a:rPr lang="fr-BE" dirty="0"/>
              <a:t> </a:t>
            </a:r>
            <a:r>
              <a:rPr lang="fr-BE" dirty="0" smtClean="0"/>
              <a:t>par </a:t>
            </a:r>
            <a:r>
              <a:rPr lang="fr-BE" dirty="0"/>
              <a:t>des investissements ou projets propres afin d’atteindre ensemble les objectifs fixés</a:t>
            </a:r>
            <a:endParaRPr lang="fr-FR" dirty="0"/>
          </a:p>
          <a:p>
            <a:pPr marL="0" indent="0">
              <a:buNone/>
            </a:pPr>
            <a:r>
              <a:rPr lang="fr-BE" sz="2600" b="1" dirty="0" smtClean="0">
                <a:solidFill>
                  <a:srgbClr val="FCA81C"/>
                </a:solidFill>
              </a:rPr>
              <a:t> </a:t>
            </a:r>
          </a:p>
          <a:p>
            <a:pPr marL="0" indent="0">
              <a:buNone/>
            </a:pPr>
            <a:r>
              <a:rPr lang="fr-FR" sz="2600" b="1" dirty="0" smtClean="0">
                <a:solidFill>
                  <a:srgbClr val="FCA81C"/>
                </a:solidFill>
              </a:rPr>
              <a:t>Contact</a:t>
            </a:r>
          </a:p>
          <a:p>
            <a:pPr marL="0" indent="0">
              <a:buNone/>
            </a:pPr>
            <a:r>
              <a:rPr lang="fr-FR" dirty="0" smtClean="0"/>
              <a:t>Sandrine Slegers – </a:t>
            </a:r>
            <a:r>
              <a:rPr lang="fr-BE" dirty="0">
                <a:hlinkClick r:id="rId4"/>
              </a:rPr>
              <a:t>sandrine.slegers@esneux.be</a:t>
            </a:r>
            <a:r>
              <a:rPr lang="fr-BE" dirty="0"/>
              <a:t> </a:t>
            </a:r>
            <a:r>
              <a:rPr lang="fr-BE" dirty="0" smtClean="0"/>
              <a:t>- </a:t>
            </a:r>
            <a:r>
              <a:rPr lang="fr-FR" dirty="0" smtClean="0"/>
              <a:t>0470/602400</a:t>
            </a:r>
            <a:endParaRPr lang="fr-BE" dirty="0"/>
          </a:p>
        </p:txBody>
      </p:sp>
    </p:spTree>
    <p:extLst>
      <p:ext uri="{BB962C8B-B14F-4D97-AF65-F5344CB8AC3E}">
        <p14:creationId xmlns:p14="http://schemas.microsoft.com/office/powerpoint/2010/main" val="400022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Convention des Maires</a:t>
            </a:r>
          </a:p>
        </p:txBody>
      </p:sp>
      <p:sp>
        <p:nvSpPr>
          <p:cNvPr id="12" name="Espace réservé du contenu 11"/>
          <p:cNvSpPr>
            <a:spLocks noGrp="1"/>
          </p:cNvSpPr>
          <p:nvPr>
            <p:ph idx="1"/>
          </p:nvPr>
        </p:nvSpPr>
        <p:spPr/>
        <p:txBody>
          <a:bodyPr/>
          <a:lstStyle/>
          <a:p>
            <a:pPr marL="0" indent="0">
              <a:buNone/>
            </a:pPr>
            <a:r>
              <a:rPr lang="fr-BE" dirty="0" smtClean="0"/>
              <a:t>Initiative </a:t>
            </a:r>
            <a:r>
              <a:rPr lang="fr-BE" dirty="0"/>
              <a:t>européenne qui rassemble les collectivités locales et régionales désireuses de lutter contre le changement climatique et de mettre en œuvre des politiques énergétiques </a:t>
            </a:r>
            <a:r>
              <a:rPr lang="fr-BE" dirty="0" smtClean="0"/>
              <a:t>durables</a:t>
            </a:r>
            <a:endParaRPr lang="fr-BE" dirty="0"/>
          </a:p>
        </p:txBody>
      </p:sp>
      <p:sp>
        <p:nvSpPr>
          <p:cNvPr id="9" name="Rectangle 9"/>
          <p:cNvSpPr>
            <a:spLocks noChangeArrowheads="1"/>
          </p:cNvSpPr>
          <p:nvPr/>
        </p:nvSpPr>
        <p:spPr bwMode="auto">
          <a:xfrm>
            <a:off x="10327390" y="5770704"/>
            <a:ext cx="19601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BE" altLang="fr-FR" sz="1000" dirty="0"/>
              <a:t>Source: Convention des Maires</a:t>
            </a:r>
          </a:p>
        </p:txBody>
      </p:sp>
      <p:pic>
        <p:nvPicPr>
          <p:cNvPr id="10" name="Image 9" descr="Convention des Mair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6363" y="498082"/>
            <a:ext cx="2399665" cy="889000"/>
          </a:xfrm>
          <a:prstGeom prst="rect">
            <a:avLst/>
          </a:prstGeom>
          <a:noFill/>
          <a:ln>
            <a:noFill/>
          </a:ln>
        </p:spPr>
      </p:pic>
      <p:sp>
        <p:nvSpPr>
          <p:cNvPr id="8" name="Espace réservé du contenu 11"/>
          <p:cNvSpPr txBox="1">
            <a:spLocks/>
          </p:cNvSpPr>
          <p:nvPr/>
        </p:nvSpPr>
        <p:spPr>
          <a:xfrm>
            <a:off x="7098455" y="4289187"/>
            <a:ext cx="4209007" cy="13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E" dirty="0"/>
              <a:t>La commune d’Esneux y adhère le </a:t>
            </a:r>
            <a:r>
              <a:rPr lang="fr-BE" b="1" dirty="0">
                <a:solidFill>
                  <a:srgbClr val="FCA81C"/>
                </a:solidFill>
              </a:rPr>
              <a:t>27/05/21</a:t>
            </a:r>
          </a:p>
        </p:txBody>
      </p:sp>
      <p:sp>
        <p:nvSpPr>
          <p:cNvPr id="13" name="Espace réservé du contenu 11"/>
          <p:cNvSpPr txBox="1">
            <a:spLocks/>
          </p:cNvSpPr>
          <p:nvPr/>
        </p:nvSpPr>
        <p:spPr>
          <a:xfrm>
            <a:off x="340290" y="2782812"/>
            <a:ext cx="10515600" cy="4494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E" b="1" dirty="0" smtClean="0">
                <a:solidFill>
                  <a:srgbClr val="FCA81C"/>
                </a:solidFill>
              </a:rPr>
              <a:t>Objectif 2030: </a:t>
            </a:r>
            <a:r>
              <a:rPr lang="fr-BE" dirty="0" smtClean="0"/>
              <a:t>-40% des émissions de CO2 par rapport à 2006  </a:t>
            </a:r>
            <a:endParaRPr lang="fr-BE" dirty="0"/>
          </a:p>
        </p:txBody>
      </p:sp>
      <p:pic>
        <p:nvPicPr>
          <p:cNvPr id="14" name="Image 13" descr="Convention des Maires pour l'Energie et le Climat | Energy Cities"/>
          <p:cNvPicPr/>
          <p:nvPr/>
        </p:nvPicPr>
        <p:blipFill>
          <a:blip r:embed="rId4">
            <a:extLst>
              <a:ext uri="{28A0092B-C50C-407E-A947-70E740481C1C}">
                <a14:useLocalDpi xmlns:a14="http://schemas.microsoft.com/office/drawing/2010/main" val="0"/>
              </a:ext>
            </a:extLst>
          </a:blip>
          <a:srcRect/>
          <a:stretch>
            <a:fillRect/>
          </a:stretch>
        </p:blipFill>
        <p:spPr bwMode="auto">
          <a:xfrm>
            <a:off x="622249" y="3521645"/>
            <a:ext cx="5196660" cy="2372169"/>
          </a:xfrm>
          <a:prstGeom prst="rect">
            <a:avLst/>
          </a:prstGeom>
          <a:noFill/>
          <a:ln>
            <a:noFill/>
          </a:ln>
        </p:spPr>
      </p:pic>
    </p:spTree>
    <p:extLst>
      <p:ext uri="{BB962C8B-B14F-4D97-AF65-F5344CB8AC3E}">
        <p14:creationId xmlns:p14="http://schemas.microsoft.com/office/powerpoint/2010/main" val="244560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Plan d’Actions Energie Durable et Climat</a:t>
            </a:r>
          </a:p>
        </p:txBody>
      </p:sp>
      <p:sp>
        <p:nvSpPr>
          <p:cNvPr id="12" name="Espace réservé du contenu 11"/>
          <p:cNvSpPr>
            <a:spLocks noGrp="1"/>
          </p:cNvSpPr>
          <p:nvPr>
            <p:ph idx="1"/>
          </p:nvPr>
        </p:nvSpPr>
        <p:spPr/>
        <p:txBody>
          <a:bodyPr>
            <a:normAutofit/>
          </a:bodyPr>
          <a:lstStyle/>
          <a:p>
            <a:pPr marL="0" indent="0">
              <a:buNone/>
            </a:pPr>
            <a:r>
              <a:rPr lang="fr-BE" dirty="0" smtClean="0"/>
              <a:t>La </a:t>
            </a:r>
            <a:r>
              <a:rPr lang="fr-BE" dirty="0"/>
              <a:t>Convention des Maires implique les communes grâce à </a:t>
            </a:r>
            <a:r>
              <a:rPr lang="fr-BE" dirty="0" smtClean="0"/>
              <a:t>l’élaboration et la </a:t>
            </a:r>
            <a:r>
              <a:rPr lang="fr-BE" dirty="0"/>
              <a:t>mise en œuvre, au niveau local, d’un </a:t>
            </a:r>
            <a:r>
              <a:rPr lang="fr-BE" b="1" dirty="0">
                <a:solidFill>
                  <a:srgbClr val="FCA81C"/>
                </a:solidFill>
              </a:rPr>
              <a:t>Plan d’Actions en faveur de l’énergie durable et du climat (</a:t>
            </a:r>
            <a:r>
              <a:rPr lang="fr-BE" b="1" dirty="0" smtClean="0">
                <a:solidFill>
                  <a:srgbClr val="FCA81C"/>
                </a:solidFill>
              </a:rPr>
              <a:t>PAEDC)</a:t>
            </a:r>
            <a:r>
              <a:rPr lang="fr-BE" dirty="0" smtClean="0"/>
              <a:t> sur base d'un bilan des émissions du territoire communal. </a:t>
            </a:r>
          </a:p>
          <a:p>
            <a:pPr marL="0" indent="0">
              <a:buNone/>
            </a:pPr>
            <a:r>
              <a:rPr lang="fr-BE" dirty="0" smtClean="0"/>
              <a:t>Ce plan, fruit </a:t>
            </a:r>
            <a:r>
              <a:rPr lang="fr-BE" dirty="0"/>
              <a:t>du travail d’un comité de pilotage, composé de citoyens </a:t>
            </a:r>
            <a:r>
              <a:rPr lang="fr-BE" dirty="0" err="1"/>
              <a:t>Esneutois</a:t>
            </a:r>
            <a:r>
              <a:rPr lang="fr-BE" dirty="0"/>
              <a:t> et de membres des services </a:t>
            </a:r>
            <a:r>
              <a:rPr lang="fr-BE" dirty="0" smtClean="0"/>
              <a:t>communaux, reprend les </a:t>
            </a:r>
            <a:r>
              <a:rPr lang="fr-BE" b="1" dirty="0">
                <a:solidFill>
                  <a:srgbClr val="FCA81C"/>
                </a:solidFill>
              </a:rPr>
              <a:t>actions programmées pour atteindre les objectifs </a:t>
            </a:r>
            <a:r>
              <a:rPr lang="fr-BE" dirty="0" smtClean="0"/>
              <a:t>dans les différents secteurs. </a:t>
            </a:r>
          </a:p>
          <a:p>
            <a:pPr marL="0" indent="0">
              <a:buNone/>
            </a:pPr>
            <a:r>
              <a:rPr lang="fr-BE" dirty="0" smtClean="0"/>
              <a:t>Son </a:t>
            </a:r>
            <a:r>
              <a:rPr lang="fr-BE" dirty="0"/>
              <a:t>contenu doit être considéré comme une proposition. Il évoluera au gré de l’implication grandissante des acteurs </a:t>
            </a:r>
            <a:r>
              <a:rPr lang="fr-BE" dirty="0" smtClean="0"/>
              <a:t>locaux.</a:t>
            </a:r>
            <a:endParaRPr lang="fr-BE" b="1" dirty="0">
              <a:solidFill>
                <a:srgbClr val="3EC0AA"/>
              </a:solidFill>
            </a:endParaRPr>
          </a:p>
        </p:txBody>
      </p:sp>
    </p:spTree>
    <p:extLst>
      <p:ext uri="{BB962C8B-B14F-4D97-AF65-F5344CB8AC3E}">
        <p14:creationId xmlns:p14="http://schemas.microsoft.com/office/powerpoint/2010/main" val="60175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Diagnostic du territoire</a:t>
            </a:r>
          </a:p>
        </p:txBody>
      </p:sp>
      <p:sp>
        <p:nvSpPr>
          <p:cNvPr id="12" name="Espace réservé du contenu 11"/>
          <p:cNvSpPr>
            <a:spLocks noGrp="1"/>
          </p:cNvSpPr>
          <p:nvPr>
            <p:ph idx="1"/>
          </p:nvPr>
        </p:nvSpPr>
        <p:spPr>
          <a:xfrm>
            <a:off x="340291" y="1497099"/>
            <a:ext cx="4823992" cy="4494267"/>
          </a:xfrm>
        </p:spPr>
        <p:txBody>
          <a:bodyPr>
            <a:normAutofit fontScale="92500" lnSpcReduction="10000"/>
          </a:bodyPr>
          <a:lstStyle/>
          <a:p>
            <a:pPr marL="0" indent="0">
              <a:buNone/>
            </a:pPr>
            <a:r>
              <a:rPr lang="fr-BE" b="1" dirty="0" smtClean="0">
                <a:solidFill>
                  <a:srgbClr val="FCA81C"/>
                </a:solidFill>
              </a:rPr>
              <a:t>Bilan </a:t>
            </a:r>
            <a:r>
              <a:rPr lang="fr-BE" b="1" dirty="0">
                <a:solidFill>
                  <a:srgbClr val="FCA81C"/>
                </a:solidFill>
              </a:rPr>
              <a:t>carbone territorial </a:t>
            </a:r>
            <a:endParaRPr lang="fr-BE" b="1" dirty="0" smtClean="0">
              <a:solidFill>
                <a:srgbClr val="FCA81C"/>
              </a:solidFill>
            </a:endParaRPr>
          </a:p>
          <a:p>
            <a:pPr marL="0" indent="0">
              <a:buNone/>
            </a:pPr>
            <a:r>
              <a:rPr lang="fr-BE" dirty="0" smtClean="0"/>
              <a:t>Les émissions </a:t>
            </a:r>
            <a:r>
              <a:rPr lang="fr-BE" dirty="0"/>
              <a:t>de CO2 liées aux activités de l’ensemble des acteurs du territoire de la commune </a:t>
            </a:r>
            <a:r>
              <a:rPr lang="fr-BE" dirty="0" smtClean="0"/>
              <a:t>ont </a:t>
            </a:r>
            <a:r>
              <a:rPr lang="fr-BE" dirty="0"/>
              <a:t>diminué de </a:t>
            </a:r>
            <a:r>
              <a:rPr lang="fr-BE" dirty="0" smtClean="0"/>
              <a:t>9% </a:t>
            </a:r>
            <a:r>
              <a:rPr lang="fr-BE" dirty="0"/>
              <a:t>entre 2006 et 2017. </a:t>
            </a:r>
            <a:endParaRPr lang="fr-BE" dirty="0" smtClean="0"/>
          </a:p>
          <a:p>
            <a:pPr marL="0" indent="0">
              <a:buNone/>
            </a:pPr>
            <a:r>
              <a:rPr lang="fr-BE" dirty="0" smtClean="0"/>
              <a:t>Il </a:t>
            </a:r>
            <a:r>
              <a:rPr lang="fr-BE" dirty="0"/>
              <a:t>reste </a:t>
            </a:r>
            <a:r>
              <a:rPr lang="fr-BE" dirty="0" smtClean="0"/>
              <a:t>encore </a:t>
            </a:r>
            <a:r>
              <a:rPr lang="fr-BE" dirty="0"/>
              <a:t>du chemin à parcourir pour atteindre la réduction de 40% des émissions d’ici 2030. Pour y arriver, les secteurs dans lesquels il faudra agir en priorité sont </a:t>
            </a:r>
            <a:r>
              <a:rPr lang="fr-BE" dirty="0" smtClean="0"/>
              <a:t>le </a:t>
            </a:r>
            <a:r>
              <a:rPr lang="fr-BE" b="1" dirty="0">
                <a:solidFill>
                  <a:srgbClr val="FCA81C"/>
                </a:solidFill>
              </a:rPr>
              <a:t>logement</a:t>
            </a:r>
            <a:r>
              <a:rPr lang="fr-BE" dirty="0"/>
              <a:t> et le </a:t>
            </a:r>
            <a:r>
              <a:rPr lang="fr-BE" b="1" dirty="0">
                <a:solidFill>
                  <a:srgbClr val="FCA81C"/>
                </a:solidFill>
              </a:rPr>
              <a:t>transport</a:t>
            </a:r>
            <a:r>
              <a:rPr lang="fr-BE" dirty="0" smtClean="0"/>
              <a:t>.</a:t>
            </a:r>
            <a:endParaRPr lang="fr-BE" dirty="0"/>
          </a:p>
        </p:txBody>
      </p:sp>
      <p:pic>
        <p:nvPicPr>
          <p:cNvPr id="4" name="Image 3"/>
          <p:cNvPicPr/>
          <p:nvPr/>
        </p:nvPicPr>
        <p:blipFill rotWithShape="1">
          <a:blip r:embed="rId3">
            <a:extLst>
              <a:ext uri="{28A0092B-C50C-407E-A947-70E740481C1C}">
                <a14:useLocalDpi xmlns:a14="http://schemas.microsoft.com/office/drawing/2010/main" val="0"/>
              </a:ext>
            </a:extLst>
          </a:blip>
          <a:srcRect t="3001" b="2645"/>
          <a:stretch/>
        </p:blipFill>
        <p:spPr bwMode="auto">
          <a:xfrm>
            <a:off x="5164283" y="1725699"/>
            <a:ext cx="6598226" cy="3760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85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Diagnostic du territoire</a:t>
            </a:r>
          </a:p>
        </p:txBody>
      </p:sp>
      <p:sp>
        <p:nvSpPr>
          <p:cNvPr id="12" name="Espace réservé du contenu 11"/>
          <p:cNvSpPr>
            <a:spLocks noGrp="1"/>
          </p:cNvSpPr>
          <p:nvPr>
            <p:ph idx="1"/>
          </p:nvPr>
        </p:nvSpPr>
        <p:spPr>
          <a:xfrm>
            <a:off x="340290" y="1497099"/>
            <a:ext cx="7018453" cy="4494267"/>
          </a:xfrm>
        </p:spPr>
        <p:txBody>
          <a:bodyPr>
            <a:normAutofit fontScale="92500" lnSpcReduction="10000"/>
          </a:bodyPr>
          <a:lstStyle/>
          <a:p>
            <a:pPr marL="0" indent="0">
              <a:buNone/>
            </a:pPr>
            <a:r>
              <a:rPr lang="fr-BE" b="1" dirty="0" smtClean="0">
                <a:solidFill>
                  <a:srgbClr val="FCA81C"/>
                </a:solidFill>
              </a:rPr>
              <a:t>Vulnérabilité</a:t>
            </a:r>
          </a:p>
          <a:p>
            <a:pPr marL="0" indent="0">
              <a:buNone/>
            </a:pPr>
            <a:r>
              <a:rPr lang="fr-BE" dirty="0"/>
              <a:t>Comme le montre l’étude « Adaptation au changement climatique en Wallonie » </a:t>
            </a:r>
            <a:r>
              <a:rPr lang="fr-BE" dirty="0" smtClean="0"/>
              <a:t>les </a:t>
            </a:r>
            <a:r>
              <a:rPr lang="fr-BE" dirty="0"/>
              <a:t>prochaines années seront marquées par une hausse globale de la température. Les hivers seront moins froids et plus pluvieux, avec des épisodes de pluies intenses plus fréquents. Les étés seront plus chauds et secs, avec des canicules plus fréquentes.</a:t>
            </a:r>
          </a:p>
          <a:p>
            <a:pPr marL="0" indent="0">
              <a:buNone/>
            </a:pPr>
            <a:r>
              <a:rPr lang="fr-BE" dirty="0"/>
              <a:t>A travers la démarche « Adapte ta commune » proposée par </a:t>
            </a:r>
            <a:r>
              <a:rPr lang="fr-BE" dirty="0" smtClean="0"/>
              <a:t>l’AWAC, </a:t>
            </a:r>
            <a:r>
              <a:rPr lang="fr-BE" dirty="0"/>
              <a:t>c’est principalement la </a:t>
            </a:r>
            <a:r>
              <a:rPr lang="fr-BE" b="1" dirty="0">
                <a:solidFill>
                  <a:srgbClr val="FCA81C"/>
                </a:solidFill>
              </a:rPr>
              <a:t>biodiversité</a:t>
            </a:r>
            <a:r>
              <a:rPr lang="fr-BE" dirty="0"/>
              <a:t> qui est </a:t>
            </a:r>
            <a:r>
              <a:rPr lang="fr-BE" dirty="0" smtClean="0"/>
              <a:t>jugée la </a:t>
            </a:r>
            <a:r>
              <a:rPr lang="fr-BE" dirty="0"/>
              <a:t>plus </a:t>
            </a:r>
            <a:r>
              <a:rPr lang="fr-BE" dirty="0" smtClean="0"/>
              <a:t>préoccupante </a:t>
            </a:r>
            <a:r>
              <a:rPr lang="fr-BE" dirty="0"/>
              <a:t>pour le territoire </a:t>
            </a:r>
            <a:r>
              <a:rPr lang="fr-BE" dirty="0" smtClean="0"/>
              <a:t>d’Esneux.</a:t>
            </a:r>
            <a:endParaRPr lang="fr-BE" dirty="0"/>
          </a:p>
        </p:txBody>
      </p:sp>
      <p:pic>
        <p:nvPicPr>
          <p:cNvPr id="5" name="Image 4"/>
          <p:cNvPicPr/>
          <p:nvPr/>
        </p:nvPicPr>
        <p:blipFill rotWithShape="1">
          <a:blip r:embed="rId3"/>
          <a:srcRect l="8121" t="56767" r="66124" b="6682"/>
          <a:stretch/>
        </p:blipFill>
        <p:spPr bwMode="auto">
          <a:xfrm>
            <a:off x="7532915" y="1961220"/>
            <a:ext cx="4342996" cy="3566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92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p:txBody>
          <a:bodyPr/>
          <a:lstStyle/>
          <a:p>
            <a:r>
              <a:rPr lang="fr-BE" dirty="0" smtClean="0"/>
              <a:t>Actions menées</a:t>
            </a:r>
            <a:endParaRPr lang="fr-BE" dirty="0"/>
          </a:p>
        </p:txBody>
      </p:sp>
      <p:grpSp>
        <p:nvGrpSpPr>
          <p:cNvPr id="6" name="Groupe 5"/>
          <p:cNvGrpSpPr/>
          <p:nvPr/>
        </p:nvGrpSpPr>
        <p:grpSpPr>
          <a:xfrm>
            <a:off x="820783" y="1497099"/>
            <a:ext cx="10500360" cy="5910470"/>
            <a:chOff x="929640" y="303418"/>
            <a:chExt cx="10500360" cy="5910470"/>
          </a:xfrm>
        </p:grpSpPr>
        <p:grpSp>
          <p:nvGrpSpPr>
            <p:cNvPr id="5" name="Groupe 4"/>
            <p:cNvGrpSpPr/>
            <p:nvPr/>
          </p:nvGrpSpPr>
          <p:grpSpPr>
            <a:xfrm>
              <a:off x="929640" y="303418"/>
              <a:ext cx="10500360" cy="5910470"/>
              <a:chOff x="1524000" y="0"/>
              <a:chExt cx="10500360" cy="5910470"/>
            </a:xfrm>
          </p:grpSpPr>
          <p:graphicFrame>
            <p:nvGraphicFramePr>
              <p:cNvPr id="2" name="Diagramme 1"/>
              <p:cNvGraphicFramePr/>
              <p:nvPr>
                <p:extLst>
                  <p:ext uri="{D42A27DB-BD31-4B8C-83A1-F6EECF244321}">
                    <p14:modId xmlns:p14="http://schemas.microsoft.com/office/powerpoint/2010/main" val="2865090871"/>
                  </p:ext>
                </p:extLst>
              </p:nvPr>
            </p:nvGraphicFramePr>
            <p:xfrm>
              <a:off x="1524000" y="0"/>
              <a:ext cx="10500360" cy="591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 12" descr="C:\Users\slegerss\Desktop\Logo_PGD.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0449" y="2692210"/>
                <a:ext cx="785692" cy="598225"/>
              </a:xfrm>
              <a:prstGeom prst="rect">
                <a:avLst/>
              </a:prstGeom>
              <a:noFill/>
              <a:ln>
                <a:noFill/>
              </a:ln>
            </p:spPr>
          </p:pic>
          <p:pic>
            <p:nvPicPr>
              <p:cNvPr id="14" name="Image 13" descr="https://www.wisvaton.be/uploads/images/pcdn_logo.jpg"/>
              <p:cNvPicPr/>
              <p:nvPr/>
            </p:nvPicPr>
            <p:blipFill rotWithShape="1">
              <a:blip r:embed="rId9" cstate="print">
                <a:extLst>
                  <a:ext uri="{28A0092B-C50C-407E-A947-70E740481C1C}">
                    <a14:useLocalDpi xmlns:a14="http://schemas.microsoft.com/office/drawing/2010/main" val="0"/>
                  </a:ext>
                </a:extLst>
              </a:blip>
              <a:srcRect l="9770" t="6107" r="7880"/>
              <a:stretch/>
            </p:blipFill>
            <p:spPr bwMode="auto">
              <a:xfrm>
                <a:off x="1649606" y="2692210"/>
                <a:ext cx="1002220" cy="436744"/>
              </a:xfrm>
              <a:prstGeom prst="rect">
                <a:avLst/>
              </a:prstGeom>
              <a:noFill/>
              <a:ln>
                <a:noFill/>
              </a:ln>
              <a:extLst>
                <a:ext uri="{53640926-AAD7-44D8-BBD7-CCE9431645EC}">
                  <a14:shadowObscured xmlns:a14="http://schemas.microsoft.com/office/drawing/2010/main"/>
                </a:ext>
              </a:extLst>
            </p:spPr>
          </p:pic>
          <p:pic>
            <p:nvPicPr>
              <p:cNvPr id="16" name="Image 15" descr="90694 - FRW - cah 9.indd"/>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976235" y="2490739"/>
                <a:ext cx="483994" cy="886936"/>
              </a:xfrm>
              <a:prstGeom prst="rect">
                <a:avLst/>
              </a:prstGeom>
              <a:noFill/>
              <a:ln>
                <a:noFill/>
              </a:ln>
            </p:spPr>
          </p:pic>
          <p:pic>
            <p:nvPicPr>
              <p:cNvPr id="17" name="Image 16" descr="Plan Maya | Agir | La biodiversité en Wallonie"/>
              <p:cNvPicPr/>
              <p:nvPr/>
            </p:nvPicPr>
            <p:blipFill rotWithShape="1">
              <a:blip r:embed="rId11" cstate="print">
                <a:extLst>
                  <a:ext uri="{28A0092B-C50C-407E-A947-70E740481C1C}">
                    <a14:useLocalDpi xmlns:a14="http://schemas.microsoft.com/office/drawing/2010/main" val="0"/>
                  </a:ext>
                </a:extLst>
              </a:blip>
              <a:srcRect l="10434" t="9567" r="-1" b="8695"/>
              <a:stretch/>
            </p:blipFill>
            <p:spPr bwMode="auto">
              <a:xfrm>
                <a:off x="6349185" y="2692210"/>
                <a:ext cx="750299" cy="664708"/>
              </a:xfrm>
              <a:prstGeom prst="rect">
                <a:avLst/>
              </a:prstGeom>
              <a:noFill/>
              <a:ln>
                <a:noFill/>
              </a:ln>
              <a:extLst>
                <a:ext uri="{53640926-AAD7-44D8-BBD7-CCE9431645EC}">
                  <a14:shadowObscured xmlns:a14="http://schemas.microsoft.com/office/drawing/2010/main"/>
                </a:ext>
              </a:extLst>
            </p:spPr>
          </p:pic>
          <p:pic>
            <p:nvPicPr>
              <p:cNvPr id="18" name="Image 17" descr="Wallonie cyclable"/>
              <p:cNvPicPr/>
              <p:nvPr/>
            </p:nvPicPr>
            <p:blipFill rotWithShape="1">
              <a:blip r:embed="rId12">
                <a:extLst>
                  <a:ext uri="{28A0092B-C50C-407E-A947-70E740481C1C}">
                    <a14:useLocalDpi xmlns:a14="http://schemas.microsoft.com/office/drawing/2010/main" val="0"/>
                  </a:ext>
                </a:extLst>
              </a:blip>
              <a:srcRect l="16329" t="4082" r="16816" b="5076"/>
              <a:stretch/>
            </p:blipFill>
            <p:spPr bwMode="auto">
              <a:xfrm>
                <a:off x="7993542" y="2503790"/>
                <a:ext cx="583530" cy="724331"/>
              </a:xfrm>
              <a:prstGeom prst="rect">
                <a:avLst/>
              </a:prstGeom>
              <a:noFill/>
              <a:ln>
                <a:noFill/>
              </a:ln>
              <a:extLst>
                <a:ext uri="{53640926-AAD7-44D8-BBD7-CCE9431645EC}">
                  <a14:shadowObscured xmlns:a14="http://schemas.microsoft.com/office/drawing/2010/main"/>
                </a:ext>
              </a:extLst>
            </p:spPr>
          </p:pic>
          <p:pic>
            <p:nvPicPr>
              <p:cNvPr id="20" name="Image 19" descr="C:\Users\slegerss\AppData\Local\Microsoft\Windows\INetCache\Content.MSO\9C4CB2E5.tmp"/>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53042" y="2703003"/>
                <a:ext cx="873910" cy="551796"/>
              </a:xfrm>
              <a:prstGeom prst="rect">
                <a:avLst/>
              </a:prstGeom>
              <a:noFill/>
              <a:ln>
                <a:noFill/>
              </a:ln>
            </p:spPr>
          </p:pic>
        </p:grpSp>
        <p:pic>
          <p:nvPicPr>
            <p:cNvPr id="21" name="Image 20" descr="C:\Users\slegerss\AppData\Local\Microsoft\Windows\INetCache\Content.MSO\35475A8.tmp"/>
            <p:cNvPicPr/>
            <p:nvPr/>
          </p:nvPicPr>
          <p:blipFill rotWithShape="1">
            <a:blip r:embed="rId14" cstate="print">
              <a:extLst>
                <a:ext uri="{28A0092B-C50C-407E-A947-70E740481C1C}">
                  <a14:useLocalDpi xmlns:a14="http://schemas.microsoft.com/office/drawing/2010/main" val="0"/>
                </a:ext>
              </a:extLst>
            </a:blip>
            <a:srcRect l="13900" r="14610" b="25810"/>
            <a:stretch/>
          </p:blipFill>
          <p:spPr bwMode="auto">
            <a:xfrm>
              <a:off x="10392525" y="3022200"/>
              <a:ext cx="734681" cy="430849"/>
            </a:xfrm>
            <a:prstGeom prst="rect">
              <a:avLst/>
            </a:prstGeom>
            <a:noFill/>
            <a:ln>
              <a:noFill/>
            </a:ln>
            <a:extLst>
              <a:ext uri="{53640926-AAD7-44D8-BBD7-CCE9431645EC}">
                <a14:shadowObscured xmlns:a14="http://schemas.microsoft.com/office/drawing/2010/main"/>
              </a:ext>
            </a:extLst>
          </p:spPr>
        </p:pic>
      </p:grpSp>
      <p:sp>
        <p:nvSpPr>
          <p:cNvPr id="15" name="Espace réservé du contenu 11"/>
          <p:cNvSpPr>
            <a:spLocks noGrp="1"/>
          </p:cNvSpPr>
          <p:nvPr>
            <p:ph idx="1"/>
          </p:nvPr>
        </p:nvSpPr>
        <p:spPr>
          <a:xfrm>
            <a:off x="340290" y="1497099"/>
            <a:ext cx="11492481" cy="4494267"/>
          </a:xfrm>
        </p:spPr>
        <p:txBody>
          <a:bodyPr>
            <a:normAutofit/>
          </a:bodyPr>
          <a:lstStyle/>
          <a:p>
            <a:pPr marL="0" indent="0">
              <a:buNone/>
            </a:pPr>
            <a:r>
              <a:rPr lang="fr-FR" b="1" dirty="0">
                <a:solidFill>
                  <a:srgbClr val="FCA81C"/>
                </a:solidFill>
              </a:rPr>
              <a:t>Une commune déjà bien active</a:t>
            </a:r>
            <a:endParaRPr lang="fr-BE" b="1" dirty="0">
              <a:solidFill>
                <a:srgbClr val="FCA81C"/>
              </a:solidFill>
            </a:endParaRPr>
          </a:p>
          <a:p>
            <a:pPr marL="0" indent="0">
              <a:buNone/>
            </a:pPr>
            <a:r>
              <a:rPr lang="fr-BE" dirty="0" smtClean="0"/>
              <a:t>Depuis </a:t>
            </a:r>
            <a:r>
              <a:rPr lang="fr-BE" dirty="0"/>
              <a:t>2006, de nombreux projets en relation avec l’environnement et la mobilité ont déjà été mis en place dans la commune </a:t>
            </a:r>
            <a:r>
              <a:rPr lang="fr-BE" dirty="0" smtClean="0"/>
              <a:t>d’Esneux</a:t>
            </a:r>
            <a:endParaRPr lang="fr-BE" dirty="0"/>
          </a:p>
        </p:txBody>
      </p:sp>
    </p:spTree>
    <p:extLst>
      <p:ext uri="{BB962C8B-B14F-4D97-AF65-F5344CB8AC3E}">
        <p14:creationId xmlns:p14="http://schemas.microsoft.com/office/powerpoint/2010/main" val="2236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Vision 2050</a:t>
            </a:r>
          </a:p>
        </p:txBody>
      </p:sp>
      <p:sp>
        <p:nvSpPr>
          <p:cNvPr id="12" name="Espace réservé du contenu 11"/>
          <p:cNvSpPr>
            <a:spLocks noGrp="1"/>
          </p:cNvSpPr>
          <p:nvPr>
            <p:ph idx="1"/>
          </p:nvPr>
        </p:nvSpPr>
        <p:spPr>
          <a:xfrm>
            <a:off x="340290" y="1497099"/>
            <a:ext cx="7018453" cy="4494267"/>
          </a:xfrm>
        </p:spPr>
        <p:txBody>
          <a:bodyPr>
            <a:normAutofit fontScale="92500"/>
          </a:bodyPr>
          <a:lstStyle/>
          <a:p>
            <a:pPr marL="0" indent="0">
              <a:buNone/>
            </a:pPr>
            <a:r>
              <a:rPr lang="fr-BE" b="1" dirty="0" smtClean="0">
                <a:solidFill>
                  <a:srgbClr val="FCA81C"/>
                </a:solidFill>
              </a:rPr>
              <a:t>Territoire </a:t>
            </a:r>
            <a:r>
              <a:rPr lang="fr-BE" b="1" dirty="0">
                <a:solidFill>
                  <a:srgbClr val="FCA81C"/>
                </a:solidFill>
              </a:rPr>
              <a:t>à énergie </a:t>
            </a:r>
            <a:r>
              <a:rPr lang="fr-BE" b="1" dirty="0" smtClean="0">
                <a:solidFill>
                  <a:srgbClr val="FCA81C"/>
                </a:solidFill>
              </a:rPr>
              <a:t>positive</a:t>
            </a:r>
            <a:endParaRPr lang="fr-BE" dirty="0"/>
          </a:p>
          <a:p>
            <a:pPr marL="0" indent="0">
              <a:buNone/>
            </a:pPr>
            <a:r>
              <a:rPr lang="fr-BE" sz="2600" dirty="0"/>
              <a:t>La vision idéale de la commune d’Esneux pour l’horizon 2050 est d’avoir un territoire à énergie positive, ce qui signifie de produire plus d’énergie sur le territoire que ce qui est consommé. </a:t>
            </a:r>
            <a:endParaRPr lang="fr-BE" sz="2600" dirty="0" smtClean="0"/>
          </a:p>
          <a:p>
            <a:pPr marL="0" indent="0">
              <a:buNone/>
            </a:pPr>
            <a:r>
              <a:rPr lang="fr-BE" sz="2600" dirty="0" smtClean="0"/>
              <a:t>Pour y parvenir, une réduction de la consommation énergétique </a:t>
            </a:r>
            <a:r>
              <a:rPr lang="fr-BE" sz="2600" dirty="0"/>
              <a:t>et une </a:t>
            </a:r>
            <a:r>
              <a:rPr lang="fr-BE" sz="2600" dirty="0" smtClean="0"/>
              <a:t>utilisation </a:t>
            </a:r>
            <a:r>
              <a:rPr lang="fr-BE" sz="2600" dirty="0"/>
              <a:t>accrue des sources d’énergie renouvelable est nécessaire.</a:t>
            </a:r>
          </a:p>
          <a:p>
            <a:pPr marL="0" indent="0">
              <a:buNone/>
            </a:pPr>
            <a:r>
              <a:rPr lang="fr-BE" sz="2600" dirty="0"/>
              <a:t>Pour 2050, la commune d’Esneux a donc décidé de miser sur 60% de réduction des consommations et sur une couverture en énergie renouvelable de 60%.</a:t>
            </a:r>
          </a:p>
          <a:p>
            <a:pPr marL="0" indent="0">
              <a:buNone/>
            </a:pPr>
            <a:endParaRPr lang="fr-BE" sz="2600" dirty="0"/>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7006227" y="1744073"/>
            <a:ext cx="4493260" cy="3456940"/>
          </a:xfrm>
          <a:prstGeom prst="rect">
            <a:avLst/>
          </a:prstGeom>
          <a:noFill/>
        </p:spPr>
      </p:pic>
    </p:spTree>
    <p:extLst>
      <p:ext uri="{BB962C8B-B14F-4D97-AF65-F5344CB8AC3E}">
        <p14:creationId xmlns:p14="http://schemas.microsoft.com/office/powerpoint/2010/main" val="169996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Objectif global 2030</a:t>
            </a:r>
            <a:endParaRPr lang="fr-BE" dirty="0" smtClean="0"/>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206828" y="1839686"/>
            <a:ext cx="4441372" cy="3320143"/>
          </a:xfrm>
          <a:prstGeom prst="rect">
            <a:avLst/>
          </a:prstGeom>
          <a:noFill/>
        </p:spPr>
      </p:pic>
      <p:sp>
        <p:nvSpPr>
          <p:cNvPr id="7" name="Espace réservé du contenu 11"/>
          <p:cNvSpPr txBox="1">
            <a:spLocks/>
          </p:cNvSpPr>
          <p:nvPr/>
        </p:nvSpPr>
        <p:spPr>
          <a:xfrm>
            <a:off x="5050971" y="1981967"/>
            <a:ext cx="7018453" cy="4494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E" sz="2600" dirty="0" smtClean="0"/>
              <a:t>L’objectif </a:t>
            </a:r>
            <a:r>
              <a:rPr lang="fr-BE" sz="2600" dirty="0"/>
              <a:t>global de réduction des émissions à l’horizon 2030 par rapport à 2006 est de 40</a:t>
            </a:r>
            <a:r>
              <a:rPr lang="fr-BE" sz="2600" dirty="0" smtClean="0"/>
              <a:t>%. </a:t>
            </a:r>
          </a:p>
          <a:p>
            <a:pPr marL="0" indent="0">
              <a:buFont typeface="Arial" panose="020B0604020202020204" pitchFamily="34" charset="0"/>
              <a:buNone/>
            </a:pPr>
            <a:r>
              <a:rPr lang="fr-BE" sz="2600" dirty="0" smtClean="0"/>
              <a:t>En 2017, on constate qu’une </a:t>
            </a:r>
            <a:r>
              <a:rPr lang="fr-BE" sz="2600" dirty="0"/>
              <a:t>réduction de 9% a déjà été </a:t>
            </a:r>
            <a:r>
              <a:rPr lang="fr-BE" sz="2600" dirty="0" smtClean="0"/>
              <a:t>réalisée.</a:t>
            </a:r>
          </a:p>
          <a:p>
            <a:pPr marL="0" indent="0">
              <a:buFont typeface="Arial" panose="020B0604020202020204" pitchFamily="34" charset="0"/>
              <a:buNone/>
            </a:pPr>
            <a:r>
              <a:rPr lang="fr-BE" sz="2600" dirty="0" smtClean="0"/>
              <a:t>Des </a:t>
            </a:r>
            <a:r>
              <a:rPr lang="fr-BE" b="1" dirty="0">
                <a:solidFill>
                  <a:srgbClr val="FCA81C"/>
                </a:solidFill>
              </a:rPr>
              <a:t>objectifs spécifiques </a:t>
            </a:r>
            <a:r>
              <a:rPr lang="fr-BE" sz="2600" dirty="0"/>
              <a:t>à chaque secteur </a:t>
            </a:r>
            <a:r>
              <a:rPr lang="fr-BE" sz="2600" dirty="0" smtClean="0"/>
              <a:t>d’intervention permettront l’atteinte des 31% de réduction. </a:t>
            </a:r>
          </a:p>
          <a:p>
            <a:pPr marL="0" indent="0">
              <a:buFont typeface="Arial" panose="020B0604020202020204" pitchFamily="34" charset="0"/>
              <a:buNone/>
            </a:pPr>
            <a:endParaRPr lang="fr-BE" sz="2600" dirty="0"/>
          </a:p>
        </p:txBody>
      </p:sp>
    </p:spTree>
    <p:extLst>
      <p:ext uri="{BB962C8B-B14F-4D97-AF65-F5344CB8AC3E}">
        <p14:creationId xmlns:p14="http://schemas.microsoft.com/office/powerpoint/2010/main" val="413484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Objectifs spécifiques</a:t>
            </a:r>
          </a:p>
        </p:txBody>
      </p:sp>
      <p:sp>
        <p:nvSpPr>
          <p:cNvPr id="7" name="Espace réservé du contenu 11"/>
          <p:cNvSpPr txBox="1">
            <a:spLocks/>
          </p:cNvSpPr>
          <p:nvPr/>
        </p:nvSpPr>
        <p:spPr>
          <a:xfrm>
            <a:off x="5072743" y="1252623"/>
            <a:ext cx="7018453" cy="4494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BE" sz="2600" dirty="0"/>
          </a:p>
        </p:txBody>
      </p:sp>
      <p:pic>
        <p:nvPicPr>
          <p:cNvPr id="20" name="Image 19"/>
          <p:cNvPicPr>
            <a:picLocks noChangeAspect="1"/>
          </p:cNvPicPr>
          <p:nvPr/>
        </p:nvPicPr>
        <p:blipFill>
          <a:blip r:embed="rId3"/>
          <a:stretch>
            <a:fillRect/>
          </a:stretch>
        </p:blipFill>
        <p:spPr>
          <a:xfrm>
            <a:off x="950279" y="1594360"/>
            <a:ext cx="9905611" cy="4055269"/>
          </a:xfrm>
          <a:prstGeom prst="rect">
            <a:avLst/>
          </a:prstGeom>
        </p:spPr>
      </p:pic>
    </p:spTree>
    <p:extLst>
      <p:ext uri="{BB962C8B-B14F-4D97-AF65-F5344CB8AC3E}">
        <p14:creationId xmlns:p14="http://schemas.microsoft.com/office/powerpoint/2010/main" val="84301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2699</TotalTime>
  <Words>788</Words>
  <Application>Microsoft Office PowerPoint</Application>
  <PresentationFormat>Grand écran</PresentationFormat>
  <Paragraphs>101</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Verdana</vt:lpstr>
      <vt:lpstr>Thème Office</vt:lpstr>
      <vt:lpstr>Présentation PowerPoint</vt:lpstr>
      <vt:lpstr>Convention des Maires</vt:lpstr>
      <vt:lpstr>Plan d’Actions Energie Durable et Climat</vt:lpstr>
      <vt:lpstr>Diagnostic du territoire</vt:lpstr>
      <vt:lpstr>Diagnostic du territoire</vt:lpstr>
      <vt:lpstr>Actions menées</vt:lpstr>
      <vt:lpstr>Vision 2050</vt:lpstr>
      <vt:lpstr>Objectif global 2030</vt:lpstr>
      <vt:lpstr>Objectifs spécifiques</vt:lpstr>
      <vt:lpstr>Actions</vt:lpstr>
      <vt:lpstr>Actions d’adaptation</vt:lpstr>
      <vt:lpstr>Actions d’atténuation</vt:lpstr>
      <vt:lpstr>Actions d’atténuation</vt:lpstr>
      <vt:lpstr>Comment vous impliquer?</vt:lpstr>
    </vt:vector>
  </TitlesOfParts>
  <Company>cCloud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Slegers</dc:creator>
  <cp:lastModifiedBy>Sandrine Slegers</cp:lastModifiedBy>
  <cp:revision>125</cp:revision>
  <cp:lastPrinted>2021-10-26T12:49:39Z</cp:lastPrinted>
  <dcterms:created xsi:type="dcterms:W3CDTF">2021-06-22T08:01:15Z</dcterms:created>
  <dcterms:modified xsi:type="dcterms:W3CDTF">2022-04-27T09:22:57Z</dcterms:modified>
</cp:coreProperties>
</file>